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16"/>
  </p:handoutMasterIdLst>
  <p:sldIdLst>
    <p:sldId id="256" r:id="rId3"/>
    <p:sldId id="257" r:id="rId4"/>
    <p:sldId id="258" r:id="rId5"/>
    <p:sldId id="278" r:id="rId7"/>
    <p:sldId id="259" r:id="rId8"/>
    <p:sldId id="261" r:id="rId9"/>
    <p:sldId id="262" r:id="rId10"/>
    <p:sldId id="263" r:id="rId11"/>
    <p:sldId id="274" r:id="rId12"/>
    <p:sldId id="264" r:id="rId13"/>
    <p:sldId id="266" r:id="rId14"/>
    <p:sldId id="277" r:id="rId15"/>
  </p:sldIdLst>
  <p:sldSz cx="9144000" cy="5143500" type="screen16x9"/>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0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44" d="100"/>
          <a:sy n="144" d="100"/>
        </p:scale>
        <p:origin x="-684"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13.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defTabSz="914400">
              <a:defRPr lang="zh-CN" sz="14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t>上传总量</a:t>
            </a:r>
            <a:r>
              <a:t>分布</a:t>
            </a:r>
          </a:p>
        </c:rich>
      </c:tx>
      <c:layout>
        <c:manualLayout>
          <c:xMode val="edge"/>
          <c:yMode val="edge"/>
          <c:x val="0.440979541227526"/>
          <c:y val="0.0226069246435845"/>
        </c:manualLayout>
      </c:layout>
      <c:overlay val="0"/>
      <c:spPr>
        <a:noFill/>
        <a:ln>
          <a:noFill/>
        </a:ln>
        <a:effectLst/>
      </c:spPr>
    </c:title>
    <c:autoTitleDeleted val="0"/>
    <c:view3D>
      <c:rotX val="30"/>
      <c:rotY val="0"/>
      <c:depthPercent val="100"/>
      <c:rAngAx val="0"/>
    </c:view3D>
    <c:plotArea>
      <c:layout>
        <c:manualLayout>
          <c:layoutTarget val="inner"/>
          <c:xMode val="edge"/>
          <c:yMode val="edge"/>
          <c:x val="0.112722326135011"/>
          <c:y val="0.171828814460393"/>
          <c:w val="0.814160856997109"/>
          <c:h val="0.644912280701754"/>
        </c:manualLayout>
      </c:layout>
      <c:pie3DChart>
        <c:varyColors val="1"/>
        <c:ser>
          <c:idx val="0"/>
          <c:order val="0"/>
          <c:tx>
            <c:strRef>
              <c:f>Sheet1!$B$1</c:f>
              <c:strCache>
                <c:ptCount val="1"/>
                <c:pt idx="0">
                  <c:v>销售额</c:v>
                </c:pt>
              </c:strCache>
            </c:strRef>
          </c:tx>
          <c:spPr>
            <a:ln w="15875">
              <a:solidFill>
                <a:schemeClr val="bg1"/>
              </a:solidFill>
            </a:ln>
            <a:effectLst/>
            <a:scene3d>
              <a:camera prst="orthographicFront"/>
              <a:lightRig rig="threePt" dir="t"/>
            </a:scene3d>
            <a:sp3d contourW="15875"/>
          </c:spPr>
          <c:explosion val="0"/>
          <c:dPt>
            <c:idx val="0"/>
            <c:bubble3D val="0"/>
            <c:spPr>
              <a:solidFill>
                <a:schemeClr val="accent1"/>
              </a:solidFill>
              <a:ln w="15875">
                <a:solidFill>
                  <a:schemeClr val="bg1"/>
                </a:solidFill>
              </a:ln>
              <a:effectLst/>
              <a:scene3d>
                <a:camera prst="orthographicFront"/>
                <a:lightRig rig="threePt" dir="t"/>
              </a:scene3d>
              <a:sp3d contourW="15875"/>
            </c:spPr>
          </c:dPt>
          <c:dPt>
            <c:idx val="1"/>
            <c:bubble3D val="0"/>
            <c:spPr>
              <a:solidFill>
                <a:schemeClr val="accent2"/>
              </a:solidFill>
              <a:ln w="15875">
                <a:solidFill>
                  <a:schemeClr val="bg1"/>
                </a:solidFill>
              </a:ln>
              <a:effectLst/>
              <a:scene3d>
                <a:camera prst="orthographicFront"/>
                <a:lightRig rig="threePt" dir="t"/>
              </a:scene3d>
              <a:sp3d contourW="15875"/>
            </c:spPr>
          </c:dPt>
          <c:dPt>
            <c:idx val="2"/>
            <c:bubble3D val="0"/>
            <c:spPr>
              <a:solidFill>
                <a:schemeClr val="accent3"/>
              </a:solidFill>
              <a:ln w="15875">
                <a:solidFill>
                  <a:schemeClr val="bg1"/>
                </a:solidFill>
              </a:ln>
              <a:effectLst/>
              <a:scene3d>
                <a:camera prst="orthographicFront"/>
                <a:lightRig rig="threePt" dir="t"/>
              </a:scene3d>
              <a:sp3d contourW="15875"/>
            </c:spPr>
          </c:dPt>
          <c:dPt>
            <c:idx val="3"/>
            <c:bubble3D val="0"/>
            <c:spPr>
              <a:solidFill>
                <a:schemeClr val="accent4"/>
              </a:solidFill>
              <a:ln w="15875">
                <a:solidFill>
                  <a:schemeClr val="bg1"/>
                </a:solidFill>
              </a:ln>
              <a:effectLst/>
              <a:scene3d>
                <a:camera prst="orthographicFront"/>
                <a:lightRig rig="threePt" dir="t"/>
              </a:scene3d>
              <a:sp3d contourW="15875"/>
            </c:spPr>
          </c:dPt>
          <c:dLbls>
            <c:dLbl>
              <c:idx val="0"/>
              <c:layout>
                <c:manualLayout>
                  <c:x val="-0.000742735122087086"/>
                  <c:y val="0"/>
                </c:manualLayout>
              </c:layout>
              <c:tx>
                <c:rich>
                  <a:bodyPr rot="0" spcFirstLastPara="0" vertOverflow="ellipsis" vert="horz" wrap="square" lIns="38100" tIns="19050" rIns="38100" bIns="19050" anchor="ctr" anchorCtr="1" forceAA="0"/>
                  <a:lstStyle/>
                  <a:p>
                    <a:pPr defTabSz="914400">
                      <a:defRPr lang="zh-CN" sz="10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t>其他</a:t>
                    </a:r>
                    <a:r>
                      <a:t>地区</a:t>
                    </a: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tx>
                <c:rich>
                  <a:bodyPr rot="0" spcFirstLastPara="0" vertOverflow="ellipsis" vert="horz" wrap="square" lIns="38100" tIns="19050" rIns="38100" bIns="19050" anchor="ctr" anchorCtr="1" forceAA="0"/>
                  <a:lstStyle/>
                  <a:p>
                    <a:pPr defTabSz="914400">
                      <a:defRPr lang="zh-CN" sz="10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t>白城</a:t>
                    </a:r>
                    <a:r>
                      <a:t>地区</a:t>
                    </a:r>
                  </a:p>
                </c:rich>
              </c:tx>
              <c:dLblPos val="outEnd"/>
              <c:showLegendKey val="0"/>
              <c:showVal val="1"/>
              <c:showCatName val="1"/>
              <c:showSerName val="0"/>
              <c:showPercent val="0"/>
              <c:showBubbleSize val="0"/>
              <c:separator>
</c:separator>
              <c:extLst>
                <c:ext xmlns:c15="http://schemas.microsoft.com/office/drawing/2012/chart" uri="{CE6537A1-D6FC-4f65-9D91-7224C49458BB}"/>
              </c:extLst>
            </c:dLbl>
            <c:dLbl>
              <c:idx val="2"/>
              <c:layout/>
              <c:tx>
                <c:rich>
                  <a:bodyPr rot="0" spcFirstLastPara="0" vertOverflow="ellipsis" vert="horz" wrap="square" lIns="38100" tIns="19050" rIns="38100" bIns="19050" anchor="ctr" anchorCtr="1" forceAA="0"/>
                  <a:lstStyle/>
                  <a:p>
                    <a:pPr defTabSz="914400">
                      <a:defRPr lang="zh-CN" sz="10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t>松原</a:t>
                    </a:r>
                    <a:r>
                      <a:t>地区</a:t>
                    </a:r>
                  </a:p>
                </c:rich>
              </c:tx>
              <c:dLblPos val="outEnd"/>
              <c:showLegendKey val="0"/>
              <c:showVal val="1"/>
              <c:showCatName val="1"/>
              <c:showSerName val="0"/>
              <c:showPercent val="0"/>
              <c:showBubbleSize val="0"/>
              <c:separator>
</c:separator>
              <c:extLst>
                <c:ext xmlns:c15="http://schemas.microsoft.com/office/drawing/2012/chart" uri="{CE6537A1-D6FC-4f65-9D91-7224C49458BB}"/>
              </c:extLst>
            </c:dLbl>
            <c:dLbl>
              <c:idx val="3"/>
              <c:layout/>
              <c:tx>
                <c:rich>
                  <a:bodyPr rot="0" spcFirstLastPara="0" vertOverflow="ellipsis" vert="horz" wrap="square" lIns="38100" tIns="19050" rIns="38100" bIns="19050" anchor="ctr" anchorCtr="1" forceAA="0"/>
                  <a:lstStyle/>
                  <a:p>
                    <a:pPr defTabSz="914400">
                      <a:defRPr lang="zh-CN" sz="10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t>延吉</a:t>
                    </a:r>
                    <a:r>
                      <a:t>地区</a:t>
                    </a:r>
                  </a:p>
                </c:rich>
              </c:tx>
              <c:dLblPos val="outEnd"/>
              <c:showLegendKey val="0"/>
              <c:showVal val="1"/>
              <c:showCatName val="1"/>
              <c:showSerName val="0"/>
              <c:showPercent val="0"/>
              <c:showBubbleSize val="0"/>
              <c:separator>
</c:separator>
              <c:extLst>
                <c:ext xmlns:c15="http://schemas.microsoft.com/office/drawing/2012/chart" uri="{CE6537A1-D6FC-4f65-9D91-7224C49458BB}"/>
              </c:extLst>
            </c:dLbl>
            <c:numFmt formatCode="General" sourceLinked="1"/>
            <c:spPr>
              <a:noFill/>
              <a:ln w="6350">
                <a:noFill/>
              </a:ln>
              <a:effectLst/>
            </c:spPr>
            <c:txPr>
              <a:bodyPr rot="0" spcFirstLastPara="0" vertOverflow="ellipsis" vert="horz" wrap="square" lIns="38100" tIns="19050" rIns="38100" bIns="19050" anchor="ctr" anchorCtr="1" forceAA="0"/>
              <a:lstStyle/>
              <a:p>
                <a:pPr>
                  <a:defRPr lang="zh-CN" sz="10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1"/>
          <c:showCatName val="0"/>
          <c:showSerName val="0"/>
          <c:showPercent val="0"/>
          <c:showBubbleSize val="0"/>
        </c:dLbls>
      </c:pie3DChart>
      <c:spPr>
        <a:noFill/>
        <a:ln>
          <a:noFill/>
        </a:ln>
        <a:effectLst/>
      </c:spPr>
    </c:plotArea>
    <c:plotVisOnly val="1"/>
    <c:dispBlanksAs val="gap"/>
    <c:showDLblsOverMax val="0"/>
  </c:chart>
  <c:spPr>
    <a:solidFill>
      <a:schemeClr val="bg1"/>
    </a:solidFill>
    <a:ln w="6350" cap="flat" cmpd="sng" algn="ctr">
      <a:solidFill>
        <a:schemeClr val="tx1">
          <a:lumMod val="50000"/>
          <a:lumOff val="50000"/>
          <a:alpha val="25000"/>
        </a:schemeClr>
      </a:solidFill>
      <a:prstDash val="solid"/>
      <a:round/>
    </a:ln>
    <a:effectLst/>
  </c:spPr>
  <c:txPr>
    <a:bodyPr/>
    <a:lstStyle/>
    <a:p>
      <a:pPr>
        <a:defRPr 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7ED264D-2DAF-435E-A862-8203F12364F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56ECBB33-31E8-4966-BB8F-7FA32E3A06BB}">
      <dgm:prSet phldrT="[文本]"/>
      <dgm:spPr/>
      <dgm:t>
        <a:bodyPr/>
        <a:lstStyle/>
        <a:p>
          <a:r>
            <a:rPr lang="zh-CN" altLang="en-US" b="1" dirty="0" smtClean="0"/>
            <a:t>❤</a:t>
          </a:r>
          <a:endParaRPr lang="zh-CN" altLang="en-US" b="1" dirty="0"/>
        </a:p>
      </dgm:t>
    </dgm:pt>
    <dgm:pt modelId="{C5B2E54D-11BE-4DED-B449-6FF57BF56EA1}" cxnId="{2C4BEC72-39C8-4EA3-AEB9-26205E134C36}" type="parTrans">
      <dgm:prSet/>
      <dgm:spPr/>
      <dgm:t>
        <a:bodyPr/>
        <a:lstStyle/>
        <a:p>
          <a:endParaRPr lang="zh-CN" altLang="en-US"/>
        </a:p>
      </dgm:t>
    </dgm:pt>
    <dgm:pt modelId="{B97F41F9-CBD1-4212-A171-75A456D8B9D0}" cxnId="{2C4BEC72-39C8-4EA3-AEB9-26205E134C36}" type="sibTrans">
      <dgm:prSet/>
      <dgm:spPr/>
      <dgm:t>
        <a:bodyPr/>
        <a:lstStyle/>
        <a:p>
          <a:endParaRPr lang="zh-CN" altLang="en-US"/>
        </a:p>
      </dgm:t>
    </dgm:pt>
    <dgm:pt modelId="{A9C02CBD-F87D-4B9A-B541-BF14735D5B2E}">
      <dgm:prSet phldrT="[文本]"/>
      <dgm:spPr/>
      <dgm:t>
        <a:bodyPr/>
        <a:lstStyle/>
        <a:p>
          <a:r>
            <a:rPr lang="zh-CN" altLang="en-US" b="1" dirty="0" smtClean="0">
              <a:solidFill>
                <a:srgbClr val="7030A0"/>
              </a:solidFill>
              <a:latin typeface="黑体" panose="02010609060101010101" pitchFamily="49" charset="-122"/>
              <a:ea typeface="黑体" panose="02010609060101010101" pitchFamily="49" charset="-122"/>
            </a:rPr>
            <a:t>上传新闻单位达</a:t>
          </a:r>
          <a:r>
            <a:rPr lang="en-US" altLang="zh-CN" b="1" dirty="0" smtClean="0">
              <a:solidFill>
                <a:srgbClr val="FF0000"/>
              </a:solidFill>
              <a:latin typeface="黑体" panose="02010609060101010101" pitchFamily="49" charset="-122"/>
              <a:ea typeface="黑体" panose="02010609060101010101" pitchFamily="49" charset="-122"/>
            </a:rPr>
            <a:t>42</a:t>
          </a:r>
          <a:r>
            <a:rPr lang="zh-CN" altLang="en-US" b="1" dirty="0" smtClean="0">
              <a:solidFill>
                <a:srgbClr val="7030A0"/>
              </a:solidFill>
              <a:latin typeface="黑体" panose="02010609060101010101" pitchFamily="49" charset="-122"/>
              <a:ea typeface="黑体" panose="02010609060101010101" pitchFamily="49" charset="-122"/>
            </a:rPr>
            <a:t>家</a:t>
          </a:r>
          <a:endParaRPr lang="zh-CN" altLang="en-US" b="1" dirty="0">
            <a:solidFill>
              <a:srgbClr val="7030A0"/>
            </a:solidFill>
            <a:latin typeface="黑体" panose="02010609060101010101" pitchFamily="49" charset="-122"/>
            <a:ea typeface="黑体" panose="02010609060101010101" pitchFamily="49" charset="-122"/>
          </a:endParaRPr>
        </a:p>
      </dgm:t>
    </dgm:pt>
    <dgm:pt modelId="{ACAEF8B3-AE97-411B-947A-5613C271C733}" cxnId="{B41A4FAA-C077-4FF9-9EC0-9B4BF0D22EEC}" type="parTrans">
      <dgm:prSet/>
      <dgm:spPr/>
      <dgm:t>
        <a:bodyPr/>
        <a:lstStyle/>
        <a:p>
          <a:endParaRPr lang="zh-CN" altLang="en-US"/>
        </a:p>
      </dgm:t>
    </dgm:pt>
    <dgm:pt modelId="{3209BB75-57C4-4621-A997-E32B830221C9}" cxnId="{B41A4FAA-C077-4FF9-9EC0-9B4BF0D22EEC}" type="sibTrans">
      <dgm:prSet/>
      <dgm:spPr/>
      <dgm:t>
        <a:bodyPr/>
        <a:lstStyle/>
        <a:p>
          <a:endParaRPr lang="zh-CN" altLang="en-US"/>
        </a:p>
      </dgm:t>
    </dgm:pt>
    <dgm:pt modelId="{7CE86D67-29F6-4EEE-ABE7-963F80FBD6D9}">
      <dgm:prSet phldrT="[文本]"/>
      <dgm:spPr/>
      <dgm:t>
        <a:bodyPr/>
        <a:lstStyle/>
        <a:p>
          <a:r>
            <a:rPr lang="zh-CN" altLang="en-US" b="1" dirty="0" smtClean="0"/>
            <a:t>❤</a:t>
          </a:r>
          <a:endParaRPr lang="zh-CN" altLang="en-US" b="1" dirty="0"/>
        </a:p>
      </dgm:t>
    </dgm:pt>
    <dgm:pt modelId="{4E30C743-C808-46A7-888C-9D12C5A03B3D}" cxnId="{01155CD6-FA69-4A7B-8F36-AA4EF994D902}" type="parTrans">
      <dgm:prSet/>
      <dgm:spPr/>
      <dgm:t>
        <a:bodyPr/>
        <a:lstStyle/>
        <a:p>
          <a:endParaRPr lang="zh-CN" altLang="en-US"/>
        </a:p>
      </dgm:t>
    </dgm:pt>
    <dgm:pt modelId="{59064C9D-B043-4F61-98CE-3EF6217EEFA0}" cxnId="{01155CD6-FA69-4A7B-8F36-AA4EF994D902}" type="sibTrans">
      <dgm:prSet/>
      <dgm:spPr/>
      <dgm:t>
        <a:bodyPr/>
        <a:lstStyle/>
        <a:p>
          <a:endParaRPr lang="zh-CN" altLang="en-US"/>
        </a:p>
      </dgm:t>
    </dgm:pt>
    <dgm:pt modelId="{BF13FDBE-C20B-4784-8647-F07BF6D6EBBA}">
      <dgm:prSet phldrT="[文本]" phldr="0" custT="0"/>
      <dgm:spPr/>
      <dgm:t>
        <a:bodyPr vert="horz" wrap="square"/>
        <a:p>
          <a:pPr>
            <a:lnSpc>
              <a:spcPct val="100000"/>
            </a:lnSpc>
            <a:spcBef>
              <a:spcPct val="0"/>
            </a:spcBef>
            <a:spcAft>
              <a:spcPct val="15000"/>
            </a:spcAft>
          </a:pPr>
          <a:r>
            <a:rPr lang="zh-CN" altLang="en-US" b="1" dirty="0" smtClean="0">
              <a:solidFill>
                <a:srgbClr val="7030A0"/>
              </a:solidFill>
              <a:latin typeface="黑体" panose="02010609060101010101" pitchFamily="49" charset="-122"/>
              <a:ea typeface="黑体" panose="02010609060101010101" pitchFamily="49" charset="-122"/>
            </a:rPr>
            <a:t>低码流上传约</a:t>
          </a:r>
          <a:r>
            <a:rPr lang="en-US" altLang="zh-CN" b="1" dirty="0" smtClean="0">
              <a:solidFill>
                <a:srgbClr val="FF0000"/>
              </a:solidFill>
              <a:latin typeface="黑体" panose="02010609060101010101" pitchFamily="49" charset="-122"/>
              <a:ea typeface="黑体" panose="02010609060101010101" pitchFamily="49" charset="-122"/>
            </a:rPr>
            <a:t>1</a:t>
          </a:r>
          <a:r>
            <a:rPr lang="en-US" altLang="zh-CN" b="1" dirty="0" smtClean="0">
              <a:solidFill>
                <a:srgbClr val="FF0000"/>
              </a:solidFill>
              <a:latin typeface="黑体" panose="02010609060101010101" pitchFamily="49" charset="-122"/>
              <a:ea typeface="黑体" panose="02010609060101010101" pitchFamily="49" charset="-122"/>
            </a:rPr>
            <a:t>5</a:t>
          </a:r>
          <a:r>
            <a:rPr lang="en-US" altLang="zh-CN" b="1" dirty="0" smtClean="0">
              <a:solidFill>
                <a:srgbClr val="FF0000"/>
              </a:solidFill>
              <a:latin typeface="黑体" panose="02010609060101010101" pitchFamily="49" charset="-122"/>
              <a:ea typeface="黑体" panose="02010609060101010101" pitchFamily="49" charset="-122"/>
            </a:rPr>
            <a:t>8477</a:t>
          </a:r>
          <a:r>
            <a:rPr lang="zh-CN" altLang="en-US" b="1" dirty="0" smtClean="0">
              <a:solidFill>
                <a:srgbClr val="7030A0"/>
              </a:solidFill>
              <a:latin typeface="黑体" panose="02010609060101010101" pitchFamily="49" charset="-122"/>
              <a:ea typeface="黑体" panose="02010609060101010101" pitchFamily="49" charset="-122"/>
            </a:rPr>
            <a:t>余条</a:t>
          </a:r>
          <a:r>
            <a:rPr lang="zh-CN" altLang="en-US" b="1" dirty="0">
              <a:solidFill>
                <a:srgbClr val="7030A0"/>
              </a:solidFill>
              <a:latin typeface="黑体" panose="02010609060101010101" pitchFamily="49" charset="-122"/>
              <a:ea typeface="黑体" panose="02010609060101010101" pitchFamily="49" charset="-122"/>
            </a:rPr>
            <a:t/>
          </a:r>
          <a:endParaRPr lang="zh-CN" altLang="en-US" b="1" dirty="0">
            <a:solidFill>
              <a:srgbClr val="7030A0"/>
            </a:solidFill>
            <a:latin typeface="黑体" panose="02010609060101010101" pitchFamily="49" charset="-122"/>
            <a:ea typeface="黑体" panose="02010609060101010101" pitchFamily="49" charset="-122"/>
          </a:endParaRPr>
        </a:p>
      </dgm:t>
    </dgm:pt>
    <dgm:pt modelId="{4EB009F7-015F-430B-B06C-DF641E20480A}" cxnId="{794E0D56-9270-4C4B-A5B8-F1E6D7DD6685}" type="parTrans">
      <dgm:prSet/>
      <dgm:spPr/>
      <dgm:t>
        <a:bodyPr/>
        <a:lstStyle/>
        <a:p>
          <a:endParaRPr lang="zh-CN" altLang="en-US"/>
        </a:p>
      </dgm:t>
    </dgm:pt>
    <dgm:pt modelId="{8CB50B61-C4B7-4CD8-A407-8B26A8569948}" cxnId="{794E0D56-9270-4C4B-A5B8-F1E6D7DD6685}" type="sibTrans">
      <dgm:prSet/>
      <dgm:spPr/>
      <dgm:t>
        <a:bodyPr/>
        <a:lstStyle/>
        <a:p>
          <a:endParaRPr lang="zh-CN" altLang="en-US"/>
        </a:p>
      </dgm:t>
    </dgm:pt>
    <dgm:pt modelId="{B3CF28A7-03DD-40BD-B98B-53087C188502}">
      <dgm:prSet phldrT="[文本]"/>
      <dgm:spPr/>
      <dgm:t>
        <a:bodyPr/>
        <a:lstStyle/>
        <a:p>
          <a:r>
            <a:rPr lang="zh-CN" altLang="en-US" b="1" dirty="0" smtClean="0"/>
            <a:t>❤</a:t>
          </a:r>
          <a:endParaRPr lang="zh-CN" altLang="en-US" b="1" dirty="0"/>
        </a:p>
      </dgm:t>
    </dgm:pt>
    <dgm:pt modelId="{38E6BBC7-A712-44F5-A015-954BE9EB5EE0}" cxnId="{4EF651D7-D0EB-4EAA-8E0E-985752F428A2}" type="parTrans">
      <dgm:prSet/>
      <dgm:spPr/>
      <dgm:t>
        <a:bodyPr/>
        <a:lstStyle/>
        <a:p>
          <a:endParaRPr lang="zh-CN" altLang="en-US"/>
        </a:p>
      </dgm:t>
    </dgm:pt>
    <dgm:pt modelId="{5808A8A9-FBE8-4872-B112-656BF6BF09A0}" cxnId="{4EF651D7-D0EB-4EAA-8E0E-985752F428A2}" type="sibTrans">
      <dgm:prSet/>
      <dgm:spPr/>
      <dgm:t>
        <a:bodyPr/>
        <a:lstStyle/>
        <a:p>
          <a:endParaRPr lang="zh-CN" altLang="en-US"/>
        </a:p>
      </dgm:t>
    </dgm:pt>
    <dgm:pt modelId="{84B3F550-13D3-4F3B-BE3A-9D461EEB7288}">
      <dgm:prSet phldrT="[文本]"/>
      <dgm:spPr/>
      <dgm:t>
        <a:bodyPr/>
        <a:lstStyle/>
        <a:p>
          <a:r>
            <a:rPr lang="zh-CN" altLang="en-US" b="1" dirty="0" smtClean="0">
              <a:solidFill>
                <a:srgbClr val="7030A0"/>
              </a:solidFill>
              <a:latin typeface="黑体" panose="02010609060101010101" pitchFamily="49" charset="-122"/>
              <a:ea typeface="黑体" panose="02010609060101010101" pitchFamily="49" charset="-122"/>
            </a:rPr>
            <a:t>日平均上传量</a:t>
          </a:r>
          <a:r>
            <a:rPr lang="zh-CN" altLang="en-US" b="1" dirty="0" smtClean="0">
              <a:solidFill>
                <a:srgbClr val="FF0000"/>
              </a:solidFill>
              <a:latin typeface="黑体" panose="02010609060101010101" pitchFamily="49" charset="-122"/>
              <a:ea typeface="黑体" panose="02010609060101010101" pitchFamily="49" charset="-122"/>
            </a:rPr>
            <a:t>百余</a:t>
          </a:r>
          <a:r>
            <a:rPr lang="zh-CN" altLang="en-US" b="1" dirty="0" smtClean="0">
              <a:solidFill>
                <a:srgbClr val="7030A0"/>
              </a:solidFill>
              <a:latin typeface="黑体" panose="02010609060101010101" pitchFamily="49" charset="-122"/>
              <a:ea typeface="黑体" panose="02010609060101010101" pitchFamily="49" charset="-122"/>
            </a:rPr>
            <a:t>条</a:t>
          </a:r>
          <a:endParaRPr lang="zh-CN" altLang="en-US" b="1" dirty="0">
            <a:solidFill>
              <a:srgbClr val="7030A0"/>
            </a:solidFill>
            <a:latin typeface="黑体" panose="02010609060101010101" pitchFamily="49" charset="-122"/>
            <a:ea typeface="黑体" panose="02010609060101010101" pitchFamily="49" charset="-122"/>
          </a:endParaRPr>
        </a:p>
      </dgm:t>
    </dgm:pt>
    <dgm:pt modelId="{D93A5034-4BFA-4211-B324-A49A64EA5B06}" cxnId="{241AD413-F1A9-4F56-AA66-DCAE3C871FF5}" type="parTrans">
      <dgm:prSet/>
      <dgm:spPr/>
      <dgm:t>
        <a:bodyPr/>
        <a:lstStyle/>
        <a:p>
          <a:endParaRPr lang="zh-CN" altLang="en-US"/>
        </a:p>
      </dgm:t>
    </dgm:pt>
    <dgm:pt modelId="{1299BD50-CF8D-4F25-9820-98F09B94E844}" cxnId="{241AD413-F1A9-4F56-AA66-DCAE3C871FF5}" type="sibTrans">
      <dgm:prSet/>
      <dgm:spPr/>
      <dgm:t>
        <a:bodyPr/>
        <a:lstStyle/>
        <a:p>
          <a:endParaRPr lang="zh-CN" altLang="en-US"/>
        </a:p>
      </dgm:t>
    </dgm:pt>
    <dgm:pt modelId="{A398C482-8B5C-4AF6-AF90-C4A62F37D42A}" type="pres">
      <dgm:prSet presAssocID="{17ED264D-2DAF-435E-A862-8203F12364FF}" presName="linearFlow" presStyleCnt="0">
        <dgm:presLayoutVars>
          <dgm:dir/>
          <dgm:animLvl val="lvl"/>
          <dgm:resizeHandles val="exact"/>
        </dgm:presLayoutVars>
      </dgm:prSet>
      <dgm:spPr/>
      <dgm:t>
        <a:bodyPr/>
        <a:lstStyle/>
        <a:p>
          <a:endParaRPr lang="zh-CN" altLang="en-US"/>
        </a:p>
      </dgm:t>
    </dgm:pt>
    <dgm:pt modelId="{C10E7D8C-D8B5-425F-A85A-EACEBB327448}" type="pres">
      <dgm:prSet presAssocID="{56ECBB33-31E8-4966-BB8F-7FA32E3A06BB}" presName="composite" presStyleCnt="0"/>
      <dgm:spPr/>
    </dgm:pt>
    <dgm:pt modelId="{4976F3B3-936E-4F0E-84AF-3247D64FE576}" type="pres">
      <dgm:prSet presAssocID="{56ECBB33-31E8-4966-BB8F-7FA32E3A06BB}" presName="parentText" presStyleLbl="alignNode1" presStyleIdx="0" presStyleCnt="3">
        <dgm:presLayoutVars>
          <dgm:chMax val="1"/>
          <dgm:bulletEnabled val="1"/>
        </dgm:presLayoutVars>
      </dgm:prSet>
      <dgm:spPr/>
      <dgm:t>
        <a:bodyPr/>
        <a:lstStyle/>
        <a:p>
          <a:endParaRPr lang="zh-CN" altLang="en-US"/>
        </a:p>
      </dgm:t>
    </dgm:pt>
    <dgm:pt modelId="{D5F5B948-0977-4F66-A180-1755C282012E}" type="pres">
      <dgm:prSet presAssocID="{56ECBB33-31E8-4966-BB8F-7FA32E3A06BB}" presName="descendantText" presStyleLbl="alignAcc1" presStyleIdx="0" presStyleCnt="3">
        <dgm:presLayoutVars>
          <dgm:bulletEnabled val="1"/>
        </dgm:presLayoutVars>
      </dgm:prSet>
      <dgm:spPr/>
      <dgm:t>
        <a:bodyPr/>
        <a:lstStyle/>
        <a:p>
          <a:endParaRPr lang="zh-CN" altLang="en-US"/>
        </a:p>
      </dgm:t>
    </dgm:pt>
    <dgm:pt modelId="{BB973D11-02DB-4D6B-B847-E1876F578A35}" type="pres">
      <dgm:prSet presAssocID="{B97F41F9-CBD1-4212-A171-75A456D8B9D0}" presName="sp" presStyleCnt="0"/>
      <dgm:spPr/>
    </dgm:pt>
    <dgm:pt modelId="{E9499242-5AAF-4EF7-938C-DF10EB0F33BE}" type="pres">
      <dgm:prSet presAssocID="{7CE86D67-29F6-4EEE-ABE7-963F80FBD6D9}" presName="composite" presStyleCnt="0"/>
      <dgm:spPr/>
    </dgm:pt>
    <dgm:pt modelId="{1BA9D2AE-B63D-4312-B53A-87D40F94D156}" type="pres">
      <dgm:prSet presAssocID="{7CE86D67-29F6-4EEE-ABE7-963F80FBD6D9}" presName="parentText" presStyleLbl="alignNode1" presStyleIdx="1" presStyleCnt="3">
        <dgm:presLayoutVars>
          <dgm:chMax val="1"/>
          <dgm:bulletEnabled val="1"/>
        </dgm:presLayoutVars>
      </dgm:prSet>
      <dgm:spPr/>
      <dgm:t>
        <a:bodyPr/>
        <a:lstStyle/>
        <a:p>
          <a:endParaRPr lang="zh-CN" altLang="en-US"/>
        </a:p>
      </dgm:t>
    </dgm:pt>
    <dgm:pt modelId="{30A12075-A8C1-46F7-8922-6A928E9FCF46}" type="pres">
      <dgm:prSet presAssocID="{7CE86D67-29F6-4EEE-ABE7-963F80FBD6D9}" presName="descendantText" presStyleLbl="alignAcc1" presStyleIdx="1" presStyleCnt="3">
        <dgm:presLayoutVars>
          <dgm:bulletEnabled val="1"/>
        </dgm:presLayoutVars>
      </dgm:prSet>
      <dgm:spPr/>
      <dgm:t>
        <a:bodyPr/>
        <a:lstStyle/>
        <a:p>
          <a:endParaRPr lang="zh-CN" altLang="en-US"/>
        </a:p>
      </dgm:t>
    </dgm:pt>
    <dgm:pt modelId="{F8B055A8-AFF9-495B-AB8A-97A8B97273ED}" type="pres">
      <dgm:prSet presAssocID="{59064C9D-B043-4F61-98CE-3EF6217EEFA0}" presName="sp" presStyleCnt="0"/>
      <dgm:spPr/>
    </dgm:pt>
    <dgm:pt modelId="{148D4048-15C5-45F6-A3D2-222AAD2151A6}" type="pres">
      <dgm:prSet presAssocID="{B3CF28A7-03DD-40BD-B98B-53087C188502}" presName="composite" presStyleCnt="0"/>
      <dgm:spPr/>
    </dgm:pt>
    <dgm:pt modelId="{3929F3CA-0A88-4BB8-A959-95C9185F37FB}" type="pres">
      <dgm:prSet presAssocID="{B3CF28A7-03DD-40BD-B98B-53087C188502}" presName="parentText" presStyleLbl="alignNode1" presStyleIdx="2" presStyleCnt="3">
        <dgm:presLayoutVars>
          <dgm:chMax val="1"/>
          <dgm:bulletEnabled val="1"/>
        </dgm:presLayoutVars>
      </dgm:prSet>
      <dgm:spPr/>
      <dgm:t>
        <a:bodyPr/>
        <a:lstStyle/>
        <a:p>
          <a:endParaRPr lang="zh-CN" altLang="en-US"/>
        </a:p>
      </dgm:t>
    </dgm:pt>
    <dgm:pt modelId="{AAE66B43-38F7-4765-9C82-F0F24CE1EDB9}" type="pres">
      <dgm:prSet presAssocID="{B3CF28A7-03DD-40BD-B98B-53087C188502}" presName="descendantText" presStyleLbl="alignAcc1" presStyleIdx="2" presStyleCnt="3">
        <dgm:presLayoutVars>
          <dgm:bulletEnabled val="1"/>
        </dgm:presLayoutVars>
      </dgm:prSet>
      <dgm:spPr/>
      <dgm:t>
        <a:bodyPr/>
        <a:lstStyle/>
        <a:p>
          <a:endParaRPr lang="zh-CN" altLang="en-US"/>
        </a:p>
      </dgm:t>
    </dgm:pt>
  </dgm:ptLst>
  <dgm:cxnLst>
    <dgm:cxn modelId="{2C4BEC72-39C8-4EA3-AEB9-26205E134C36}" srcId="{17ED264D-2DAF-435E-A862-8203F12364FF}" destId="{56ECBB33-31E8-4966-BB8F-7FA32E3A06BB}" srcOrd="0" destOrd="0" parTransId="{C5B2E54D-11BE-4DED-B449-6FF57BF56EA1}" sibTransId="{B97F41F9-CBD1-4212-A171-75A456D8B9D0}"/>
    <dgm:cxn modelId="{B41A4FAA-C077-4FF9-9EC0-9B4BF0D22EEC}" srcId="{56ECBB33-31E8-4966-BB8F-7FA32E3A06BB}" destId="{A9C02CBD-F87D-4B9A-B541-BF14735D5B2E}" srcOrd="0" destOrd="0" parTransId="{ACAEF8B3-AE97-411B-947A-5613C271C733}" sibTransId="{3209BB75-57C4-4621-A997-E32B830221C9}"/>
    <dgm:cxn modelId="{01155CD6-FA69-4A7B-8F36-AA4EF994D902}" srcId="{17ED264D-2DAF-435E-A862-8203F12364FF}" destId="{7CE86D67-29F6-4EEE-ABE7-963F80FBD6D9}" srcOrd="1" destOrd="0" parTransId="{4E30C743-C808-46A7-888C-9D12C5A03B3D}" sibTransId="{59064C9D-B043-4F61-98CE-3EF6217EEFA0}"/>
    <dgm:cxn modelId="{794E0D56-9270-4C4B-A5B8-F1E6D7DD6685}" srcId="{7CE86D67-29F6-4EEE-ABE7-963F80FBD6D9}" destId="{BF13FDBE-C20B-4784-8647-F07BF6D6EBBA}" srcOrd="0" destOrd="1" parTransId="{4EB009F7-015F-430B-B06C-DF641E20480A}" sibTransId="{8CB50B61-C4B7-4CD8-A407-8B26A8569948}"/>
    <dgm:cxn modelId="{4EF651D7-D0EB-4EAA-8E0E-985752F428A2}" srcId="{17ED264D-2DAF-435E-A862-8203F12364FF}" destId="{B3CF28A7-03DD-40BD-B98B-53087C188502}" srcOrd="2" destOrd="0" parTransId="{38E6BBC7-A712-44F5-A015-954BE9EB5EE0}" sibTransId="{5808A8A9-FBE8-4872-B112-656BF6BF09A0}"/>
    <dgm:cxn modelId="{241AD413-F1A9-4F56-AA66-DCAE3C871FF5}" srcId="{B3CF28A7-03DD-40BD-B98B-53087C188502}" destId="{84B3F550-13D3-4F3B-BE3A-9D461EEB7288}" srcOrd="0" destOrd="2" parTransId="{D93A5034-4BFA-4211-B324-A49A64EA5B06}" sibTransId="{1299BD50-CF8D-4F25-9820-98F09B94E844}"/>
    <dgm:cxn modelId="{2FEDB0F7-9833-4C88-A9AB-C570190B9AB8}" type="presOf" srcId="{17ED264D-2DAF-435E-A862-8203F12364FF}" destId="{A398C482-8B5C-4AF6-AF90-C4A62F37D42A}" srcOrd="0" destOrd="0" presId="urn:microsoft.com/office/officeart/2005/8/layout/chevron2"/>
    <dgm:cxn modelId="{ACE54FF2-5823-410B-A056-ABBEBC658619}" type="presParOf" srcId="{A398C482-8B5C-4AF6-AF90-C4A62F37D42A}" destId="{C10E7D8C-D8B5-425F-A85A-EACEBB327448}" srcOrd="0" destOrd="0" presId="urn:microsoft.com/office/officeart/2005/8/layout/chevron2"/>
    <dgm:cxn modelId="{4EFB1BEE-DBE2-46F3-B1A1-13388A43E5FE}" type="presParOf" srcId="{C10E7D8C-D8B5-425F-A85A-EACEBB327448}" destId="{4976F3B3-936E-4F0E-84AF-3247D64FE576}" srcOrd="0" destOrd="0" presId="urn:microsoft.com/office/officeart/2005/8/layout/chevron2"/>
    <dgm:cxn modelId="{1E394662-B6EC-4538-A556-B7498228DCAF}" type="presOf" srcId="{56ECBB33-31E8-4966-BB8F-7FA32E3A06BB}" destId="{4976F3B3-936E-4F0E-84AF-3247D64FE576}" srcOrd="0" destOrd="0" presId="urn:microsoft.com/office/officeart/2005/8/layout/chevron2"/>
    <dgm:cxn modelId="{8544E862-B8B2-47E4-BCAC-82FF31B16513}" type="presParOf" srcId="{C10E7D8C-D8B5-425F-A85A-EACEBB327448}" destId="{D5F5B948-0977-4F66-A180-1755C282012E}" srcOrd="1" destOrd="0" presId="urn:microsoft.com/office/officeart/2005/8/layout/chevron2"/>
    <dgm:cxn modelId="{4217EDEB-A345-42A8-A62C-40BEDEADE9A6}" type="presOf" srcId="{A9C02CBD-F87D-4B9A-B541-BF14735D5B2E}" destId="{D5F5B948-0977-4F66-A180-1755C282012E}" srcOrd="0" destOrd="0" presId="urn:microsoft.com/office/officeart/2005/8/layout/chevron2"/>
    <dgm:cxn modelId="{99606063-D4E4-4F7C-AF65-5FA479D405A5}" type="presParOf" srcId="{A398C482-8B5C-4AF6-AF90-C4A62F37D42A}" destId="{BB973D11-02DB-4D6B-B847-E1876F578A35}" srcOrd="1" destOrd="0" presId="urn:microsoft.com/office/officeart/2005/8/layout/chevron2"/>
    <dgm:cxn modelId="{76A9094E-B7D3-418A-B64C-E515775B4612}" type="presOf" srcId="{B97F41F9-CBD1-4212-A171-75A456D8B9D0}" destId="{BB973D11-02DB-4D6B-B847-E1876F578A35}" srcOrd="0" destOrd="0" presId="urn:microsoft.com/office/officeart/2005/8/layout/chevron2"/>
    <dgm:cxn modelId="{3A8AA85E-C614-4991-B926-5763125B1CF4}" type="presParOf" srcId="{A398C482-8B5C-4AF6-AF90-C4A62F37D42A}" destId="{E9499242-5AAF-4EF7-938C-DF10EB0F33BE}" srcOrd="2" destOrd="0" presId="urn:microsoft.com/office/officeart/2005/8/layout/chevron2"/>
    <dgm:cxn modelId="{C5444E1F-3810-4584-B9C4-F7BBB24145F2}" type="presParOf" srcId="{E9499242-5AAF-4EF7-938C-DF10EB0F33BE}" destId="{1BA9D2AE-B63D-4312-B53A-87D40F94D156}" srcOrd="0" destOrd="2" presId="urn:microsoft.com/office/officeart/2005/8/layout/chevron2"/>
    <dgm:cxn modelId="{B87EA155-70D2-4489-9783-8D60F0405E38}" type="presOf" srcId="{7CE86D67-29F6-4EEE-ABE7-963F80FBD6D9}" destId="{1BA9D2AE-B63D-4312-B53A-87D40F94D156}" srcOrd="0" destOrd="0" presId="urn:microsoft.com/office/officeart/2005/8/layout/chevron2"/>
    <dgm:cxn modelId="{11C7BBEE-1CA6-4591-9599-60F6F905AA96}" type="presParOf" srcId="{E9499242-5AAF-4EF7-938C-DF10EB0F33BE}" destId="{30A12075-A8C1-46F7-8922-6A928E9FCF46}" srcOrd="1" destOrd="2" presId="urn:microsoft.com/office/officeart/2005/8/layout/chevron2"/>
    <dgm:cxn modelId="{91B0FDA6-BF81-4546-B274-ED5380F50B2B}" type="presOf" srcId="{BF13FDBE-C20B-4784-8647-F07BF6D6EBBA}" destId="{30A12075-A8C1-46F7-8922-6A928E9FCF46}" srcOrd="0" destOrd="0" presId="urn:microsoft.com/office/officeart/2005/8/layout/chevron2"/>
    <dgm:cxn modelId="{2F1FF82A-D3A5-40D7-8FB4-CD292F532A82}" type="presParOf" srcId="{A398C482-8B5C-4AF6-AF90-C4A62F37D42A}" destId="{F8B055A8-AFF9-495B-AB8A-97A8B97273ED}" srcOrd="3" destOrd="0" presId="urn:microsoft.com/office/officeart/2005/8/layout/chevron2"/>
    <dgm:cxn modelId="{199D1074-504F-4CED-9E90-F6320D8FA33B}" type="presOf" srcId="{59064C9D-B043-4F61-98CE-3EF6217EEFA0}" destId="{F8B055A8-AFF9-495B-AB8A-97A8B97273ED}" srcOrd="0" destOrd="0" presId="urn:microsoft.com/office/officeart/2005/8/layout/chevron2"/>
    <dgm:cxn modelId="{BFB8A0E5-DDC8-4842-82D9-0F296596C63D}" type="presParOf" srcId="{A398C482-8B5C-4AF6-AF90-C4A62F37D42A}" destId="{148D4048-15C5-45F6-A3D2-222AAD2151A6}" srcOrd="4" destOrd="0" presId="urn:microsoft.com/office/officeart/2005/8/layout/chevron2"/>
    <dgm:cxn modelId="{E6E77787-6B83-4A78-BC86-F1DD8167291E}" type="presParOf" srcId="{148D4048-15C5-45F6-A3D2-222AAD2151A6}" destId="{3929F3CA-0A88-4BB8-A959-95C9185F37FB}" srcOrd="0" destOrd="4" presId="urn:microsoft.com/office/officeart/2005/8/layout/chevron2"/>
    <dgm:cxn modelId="{33C57DC9-500B-42D8-A6C3-BDAF0C2FD513}" type="presOf" srcId="{B3CF28A7-03DD-40BD-B98B-53087C188502}" destId="{3929F3CA-0A88-4BB8-A959-95C9185F37FB}" srcOrd="0" destOrd="0" presId="urn:microsoft.com/office/officeart/2005/8/layout/chevron2"/>
    <dgm:cxn modelId="{D5ADC833-898F-490C-870F-960DD10D403E}" type="presParOf" srcId="{148D4048-15C5-45F6-A3D2-222AAD2151A6}" destId="{AAE66B43-38F7-4765-9C82-F0F24CE1EDB9}" srcOrd="1" destOrd="4" presId="urn:microsoft.com/office/officeart/2005/8/layout/chevron2"/>
    <dgm:cxn modelId="{76D3F8B4-C3A4-4FF1-B49A-99245DDB240E}" type="presOf" srcId="{84B3F550-13D3-4F3B-BE3A-9D461EEB7288}" destId="{AAE66B43-38F7-4765-9C82-F0F24CE1EDB9}" srcOrd="0"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750495" cy="2500330"/>
        <a:chOff x="0" y="0"/>
        <a:chExt cx="3750495" cy="2500330"/>
      </a:xfrm>
    </dsp:grpSpPr>
    <dsp:sp modelId="{4976F3B3-936E-4F0E-84AF-3247D64FE576}">
      <dsp:nvSpPr>
        <dsp:cNvPr id="3" name="燕尾形 2"/>
        <dsp:cNvSpPr/>
      </dsp:nvSpPr>
      <dsp:spPr bwMode="white">
        <a:xfrm rot="5400000">
          <a:off x="-145848" y="145848"/>
          <a:ext cx="972319" cy="680623"/>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smtClean="0"/>
            <a:t>❤</a:t>
          </a:r>
          <a:endParaRPr lang="zh-CN" altLang="en-US" b="1" dirty="0"/>
        </a:p>
      </dsp:txBody>
      <dsp:txXfrm rot="5400000">
        <a:off x="-145848" y="145848"/>
        <a:ext cx="972319" cy="680623"/>
      </dsp:txXfrm>
    </dsp:sp>
    <dsp:sp modelId="{D5F5B948-0977-4F66-A180-1755C282012E}">
      <dsp:nvSpPr>
        <dsp:cNvPr id="4" name="同侧圆角矩形 3"/>
        <dsp:cNvSpPr/>
      </dsp:nvSpPr>
      <dsp:spPr bwMode="white">
        <a:xfrm rot="5400000">
          <a:off x="1899555" y="-1218932"/>
          <a:ext cx="632007" cy="3069872"/>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lIns="135128" tIns="12065" rIns="12065" bIns="12065" anchor="ctr"/>
        <a:lstStyle>
          <a:lvl1pPr algn="l">
            <a:defRPr sz="19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1">
            <a:lnSpc>
              <a:spcPct val="100000"/>
            </a:lnSpc>
            <a:spcBef>
              <a:spcPct val="0"/>
            </a:spcBef>
            <a:spcAft>
              <a:spcPct val="15000"/>
            </a:spcAft>
            <a:buChar char="•"/>
          </a:pPr>
          <a:r>
            <a:rPr lang="zh-CN" altLang="en-US" b="1" dirty="0" smtClean="0">
              <a:solidFill>
                <a:srgbClr val="7030A0"/>
              </a:solidFill>
              <a:latin typeface="黑体" panose="02010609060101010101" pitchFamily="49" charset="-122"/>
              <a:ea typeface="黑体" panose="02010609060101010101" pitchFamily="49" charset="-122"/>
            </a:rPr>
            <a:t>上传新闻单位达</a:t>
          </a:r>
          <a:r>
            <a:rPr lang="en-US" altLang="zh-CN" b="1" dirty="0" smtClean="0">
              <a:solidFill>
                <a:srgbClr val="FF0000"/>
              </a:solidFill>
              <a:latin typeface="黑体" panose="02010609060101010101" pitchFamily="49" charset="-122"/>
              <a:ea typeface="黑体" panose="02010609060101010101" pitchFamily="49" charset="-122"/>
            </a:rPr>
            <a:t>42</a:t>
          </a:r>
          <a:r>
            <a:rPr lang="zh-CN" altLang="en-US" b="1" dirty="0" smtClean="0">
              <a:solidFill>
                <a:srgbClr val="7030A0"/>
              </a:solidFill>
              <a:latin typeface="黑体" panose="02010609060101010101" pitchFamily="49" charset="-122"/>
              <a:ea typeface="黑体" panose="02010609060101010101" pitchFamily="49" charset="-122"/>
            </a:rPr>
            <a:t>家</a:t>
          </a:r>
          <a:endParaRPr lang="zh-CN" altLang="en-US" b="1" dirty="0">
            <a:solidFill>
              <a:srgbClr val="7030A0"/>
            </a:solidFill>
            <a:latin typeface="黑体" panose="02010609060101010101" pitchFamily="49" charset="-122"/>
            <a:ea typeface="黑体" panose="02010609060101010101" pitchFamily="49" charset="-122"/>
          </a:endParaRPr>
        </a:p>
      </dsp:txBody>
      <dsp:txXfrm rot="5400000">
        <a:off x="1899555" y="-1218932"/>
        <a:ext cx="632007" cy="3069872"/>
      </dsp:txXfrm>
    </dsp:sp>
    <dsp:sp modelId="{1BA9D2AE-B63D-4312-B53A-87D40F94D156}">
      <dsp:nvSpPr>
        <dsp:cNvPr id="5" name="燕尾形 4"/>
        <dsp:cNvSpPr/>
      </dsp:nvSpPr>
      <dsp:spPr bwMode="white">
        <a:xfrm rot="5400000">
          <a:off x="-145848" y="909853"/>
          <a:ext cx="972319" cy="680623"/>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smtClean="0"/>
            <a:t>❤</a:t>
          </a:r>
          <a:endParaRPr lang="zh-CN" altLang="en-US" b="1" dirty="0"/>
        </a:p>
      </dsp:txBody>
      <dsp:txXfrm rot="5400000">
        <a:off x="-145848" y="909853"/>
        <a:ext cx="972319" cy="680623"/>
      </dsp:txXfrm>
    </dsp:sp>
    <dsp:sp modelId="{30A12075-A8C1-46F7-8922-6A928E9FCF46}">
      <dsp:nvSpPr>
        <dsp:cNvPr id="6" name="同侧圆角矩形 5"/>
        <dsp:cNvSpPr/>
      </dsp:nvSpPr>
      <dsp:spPr bwMode="white">
        <a:xfrm rot="5400000">
          <a:off x="1899555" y="-454927"/>
          <a:ext cx="632007" cy="3069872"/>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vert="horz" wrap="square" lIns="135128" tIns="12065" rIns="12065" bIns="12065" anchor="ctr"/>
        <a:lstStyle>
          <a:lvl1pPr algn="l">
            <a:defRPr sz="19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1">
            <a:lnSpc>
              <a:spcPct val="100000"/>
            </a:lnSpc>
            <a:spcBef>
              <a:spcPct val="0"/>
            </a:spcBef>
            <a:spcAft>
              <a:spcPct val="15000"/>
            </a:spcAft>
            <a:buChar char="•"/>
          </a:pPr>
          <a:r>
            <a:rPr lang="zh-CN" altLang="en-US" b="1" dirty="0" smtClean="0">
              <a:solidFill>
                <a:srgbClr val="7030A0"/>
              </a:solidFill>
              <a:latin typeface="黑体" panose="02010609060101010101" pitchFamily="49" charset="-122"/>
              <a:ea typeface="黑体" panose="02010609060101010101" pitchFamily="49" charset="-122"/>
            </a:rPr>
            <a:t>低码流上传约</a:t>
          </a:r>
          <a:r>
            <a:rPr lang="en-US" altLang="zh-CN" b="1" dirty="0" smtClean="0">
              <a:solidFill>
                <a:srgbClr val="FF0000"/>
              </a:solidFill>
              <a:latin typeface="黑体" panose="02010609060101010101" pitchFamily="49" charset="-122"/>
              <a:ea typeface="黑体" panose="02010609060101010101" pitchFamily="49" charset="-122"/>
            </a:rPr>
            <a:t>1</a:t>
          </a:r>
          <a:r>
            <a:rPr lang="en-US" altLang="zh-CN" b="1" dirty="0" smtClean="0">
              <a:solidFill>
                <a:srgbClr val="FF0000"/>
              </a:solidFill>
              <a:latin typeface="黑体" panose="02010609060101010101" pitchFamily="49" charset="-122"/>
              <a:ea typeface="黑体" panose="02010609060101010101" pitchFamily="49" charset="-122"/>
            </a:rPr>
            <a:t>5</a:t>
          </a:r>
          <a:r>
            <a:rPr lang="en-US" altLang="zh-CN" b="1" dirty="0" smtClean="0">
              <a:solidFill>
                <a:srgbClr val="FF0000"/>
              </a:solidFill>
              <a:latin typeface="黑体" panose="02010609060101010101" pitchFamily="49" charset="-122"/>
              <a:ea typeface="黑体" panose="02010609060101010101" pitchFamily="49" charset="-122"/>
            </a:rPr>
            <a:t>8477</a:t>
          </a:r>
          <a:r>
            <a:rPr lang="zh-CN" altLang="en-US" b="1" dirty="0" smtClean="0">
              <a:solidFill>
                <a:srgbClr val="7030A0"/>
              </a:solidFill>
              <a:latin typeface="黑体" panose="02010609060101010101" pitchFamily="49" charset="-122"/>
              <a:ea typeface="黑体" panose="02010609060101010101" pitchFamily="49" charset="-122"/>
            </a:rPr>
            <a:t>余条</a:t>
          </a:r>
          <a:endParaRPr lang="zh-CN" altLang="en-US" b="1" dirty="0">
            <a:solidFill>
              <a:srgbClr val="7030A0"/>
            </a:solidFill>
            <a:latin typeface="黑体" panose="02010609060101010101" pitchFamily="49" charset="-122"/>
            <a:ea typeface="黑体" panose="02010609060101010101" pitchFamily="49" charset="-122"/>
          </a:endParaRPr>
        </a:p>
      </dsp:txBody>
      <dsp:txXfrm rot="5400000">
        <a:off x="1899555" y="-454927"/>
        <a:ext cx="632007" cy="3069872"/>
      </dsp:txXfrm>
    </dsp:sp>
    <dsp:sp modelId="{3929F3CA-0A88-4BB8-A959-95C9185F37FB}">
      <dsp:nvSpPr>
        <dsp:cNvPr id="7" name="燕尾形 6"/>
        <dsp:cNvSpPr/>
      </dsp:nvSpPr>
      <dsp:spPr bwMode="white">
        <a:xfrm rot="5400000">
          <a:off x="-145848" y="1673859"/>
          <a:ext cx="972319" cy="680623"/>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smtClean="0"/>
            <a:t>❤</a:t>
          </a:r>
          <a:endParaRPr lang="zh-CN" altLang="en-US" b="1" dirty="0"/>
        </a:p>
      </dsp:txBody>
      <dsp:txXfrm rot="5400000">
        <a:off x="-145848" y="1673859"/>
        <a:ext cx="972319" cy="680623"/>
      </dsp:txXfrm>
    </dsp:sp>
    <dsp:sp modelId="{AAE66B43-38F7-4765-9C82-F0F24CE1EDB9}">
      <dsp:nvSpPr>
        <dsp:cNvPr id="8" name="同侧圆角矩形 7"/>
        <dsp:cNvSpPr/>
      </dsp:nvSpPr>
      <dsp:spPr bwMode="white">
        <a:xfrm rot="5400000">
          <a:off x="1899555" y="309079"/>
          <a:ext cx="632007" cy="3069872"/>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lIns="135128" tIns="12065" rIns="12065" bIns="12065" anchor="ctr"/>
        <a:lstStyle>
          <a:lvl1pPr algn="l">
            <a:defRPr sz="19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1">
            <a:lnSpc>
              <a:spcPct val="100000"/>
            </a:lnSpc>
            <a:spcBef>
              <a:spcPct val="0"/>
            </a:spcBef>
            <a:spcAft>
              <a:spcPct val="15000"/>
            </a:spcAft>
            <a:buChar char="•"/>
          </a:pPr>
          <a:r>
            <a:rPr lang="zh-CN" altLang="en-US" b="1" dirty="0" smtClean="0">
              <a:solidFill>
                <a:srgbClr val="7030A0"/>
              </a:solidFill>
              <a:latin typeface="黑体" panose="02010609060101010101" pitchFamily="49" charset="-122"/>
              <a:ea typeface="黑体" panose="02010609060101010101" pitchFamily="49" charset="-122"/>
            </a:rPr>
            <a:t>日平均上传量</a:t>
          </a:r>
          <a:r>
            <a:rPr lang="zh-CN" altLang="en-US" b="1" dirty="0" smtClean="0">
              <a:solidFill>
                <a:srgbClr val="FF0000"/>
              </a:solidFill>
              <a:latin typeface="黑体" panose="02010609060101010101" pitchFamily="49" charset="-122"/>
              <a:ea typeface="黑体" panose="02010609060101010101" pitchFamily="49" charset="-122"/>
            </a:rPr>
            <a:t>百余</a:t>
          </a:r>
          <a:r>
            <a:rPr lang="zh-CN" altLang="en-US" b="1" dirty="0" smtClean="0">
              <a:solidFill>
                <a:srgbClr val="7030A0"/>
              </a:solidFill>
              <a:latin typeface="黑体" panose="02010609060101010101" pitchFamily="49" charset="-122"/>
              <a:ea typeface="黑体" panose="02010609060101010101" pitchFamily="49" charset="-122"/>
            </a:rPr>
            <a:t>条</a:t>
          </a:r>
          <a:endParaRPr lang="zh-CN" altLang="en-US" b="1" dirty="0">
            <a:solidFill>
              <a:srgbClr val="7030A0"/>
            </a:solidFill>
            <a:latin typeface="黑体" panose="02010609060101010101" pitchFamily="49" charset="-122"/>
            <a:ea typeface="黑体" panose="02010609060101010101" pitchFamily="49" charset="-122"/>
          </a:endParaRPr>
        </a:p>
      </dsp:txBody>
      <dsp:txXfrm rot="5400000">
        <a:off x="1899555" y="309079"/>
        <a:ext cx="632007" cy="30698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DE3E4-F747-4E3E-A70B-7577C0B31AB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AA679D-784C-420B-9309-EAC0A234473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AAA679D-784C-420B-9309-EAC0A234473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slide" Target="slide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slide" Target="slide2.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slideLayout" Target="../slideLayouts/slideLayout2.xml"/><Relationship Id="rId16" Type="http://schemas.openxmlformats.org/officeDocument/2006/relationships/tags" Target="../tags/tag12.xml"/><Relationship Id="rId15" Type="http://schemas.openxmlformats.org/officeDocument/2006/relationships/slide" Target="slide7.xml"/><Relationship Id="rId14" Type="http://schemas.openxmlformats.org/officeDocument/2006/relationships/tags" Target="../tags/tag11.xml"/><Relationship Id="rId13" Type="http://schemas.openxmlformats.org/officeDocument/2006/relationships/slide" Target="slide5.xml"/><Relationship Id="rId12" Type="http://schemas.openxmlformats.org/officeDocument/2006/relationships/tags" Target="../tags/tag10.xml"/><Relationship Id="rId11" Type="http://schemas.openxmlformats.org/officeDocument/2006/relationships/slide" Target="slide3.xml"/><Relationship Id="rId10" Type="http://schemas.openxmlformats.org/officeDocument/2006/relationships/tags" Target="../tags/tag9.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notesSlide" Target="../notesSlides/notesSlide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9" Type="http://schemas.openxmlformats.org/officeDocument/2006/relationships/hyperlink" Target="111.xlsx" TargetMode="External"/><Relationship Id="rId8" Type="http://schemas.openxmlformats.org/officeDocument/2006/relationships/image" Target="../media/image11.jpeg"/><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3.jpeg"/><Relationship Id="rId10" Type="http://schemas.openxmlformats.org/officeDocument/2006/relationships/slideLayout" Target="../slideLayouts/slideLayout2.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jpg"/>
          <p:cNvPicPr>
            <a:picLocks noChangeAspect="1"/>
          </p:cNvPicPr>
          <p:nvPr/>
        </p:nvPicPr>
        <p:blipFill>
          <a:blip r:embed="rId1"/>
          <a:stretch>
            <a:fillRect/>
          </a:stretch>
        </p:blipFill>
        <p:spPr>
          <a:xfrm>
            <a:off x="0" y="0"/>
            <a:ext cx="9144000" cy="5143500"/>
          </a:xfrm>
          <a:prstGeom prst="rect">
            <a:avLst/>
          </a:prstGeom>
        </p:spPr>
      </p:pic>
      <p:sp>
        <p:nvSpPr>
          <p:cNvPr id="2" name="标题 1"/>
          <p:cNvSpPr>
            <a:spLocks noGrp="1"/>
          </p:cNvSpPr>
          <p:nvPr>
            <p:ph type="ctrTitle"/>
          </p:nvPr>
        </p:nvSpPr>
        <p:spPr>
          <a:xfrm>
            <a:off x="1857356" y="2071684"/>
            <a:ext cx="6000792" cy="2143140"/>
          </a:xfrm>
        </p:spPr>
        <p:txBody>
          <a:bodyPr>
            <a:normAutofit/>
          </a:bodyPr>
          <a:lstStyle/>
          <a:p>
            <a:r>
              <a:rPr lang="zh-CN" altLang="en-US" sz="4000" b="1" dirty="0" smtClean="0">
                <a:ln/>
                <a:solidFill>
                  <a:schemeClr val="tx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cs typeface="方正小标宋简体" panose="02000000000000000000" charset="-122"/>
              </a:rPr>
              <a:t>吉林省音像档案共享系统</a:t>
            </a:r>
            <a:br>
              <a:rPr lang="en-US" altLang="zh-CN" sz="4000" b="1" dirty="0" smtClean="0">
                <a:ln/>
                <a:solidFill>
                  <a:schemeClr val="tx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cs typeface="方正小标宋简体" panose="02000000000000000000" charset="-122"/>
              </a:rPr>
            </a:br>
            <a:br>
              <a:rPr lang="en-US" altLang="zh-CN" sz="1300" b="1" dirty="0" smtClean="0">
                <a:ln/>
                <a:solidFill>
                  <a:schemeClr val="tx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cs typeface="方正小标宋简体" panose="02000000000000000000" charset="-122"/>
              </a:rPr>
            </a:br>
            <a:r>
              <a:rPr lang="zh-CN" altLang="en-US" sz="4000" b="1" dirty="0" smtClean="0">
                <a:ln/>
                <a:solidFill>
                  <a:schemeClr val="tx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cs typeface="方正小标宋简体" panose="02000000000000000000" charset="-122"/>
              </a:rPr>
              <a:t>业务培训</a:t>
            </a:r>
            <a:br>
              <a:rPr lang="en-US" altLang="zh-CN" sz="4000" b="1" dirty="0" smtClean="0">
                <a:ln>
                  <a:solidFill>
                    <a:srgbClr val="7030A0"/>
                  </a:solidFill>
                </a:ln>
                <a:solidFill>
                  <a:srgbClr val="00B0F0"/>
                </a:solidFill>
                <a:latin typeface="黑体" panose="02010609060101010101" pitchFamily="49" charset="-122"/>
                <a:ea typeface="黑体" panose="02010609060101010101" pitchFamily="49" charset="-122"/>
              </a:rPr>
            </a:br>
            <a:endParaRPr lang="zh-CN" altLang="en-US" sz="2200" b="1" dirty="0">
              <a:ln>
                <a:solidFill>
                  <a:srgbClr val="7030A0"/>
                </a:solidFill>
              </a:ln>
              <a:solidFill>
                <a:srgbClr val="00B0F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jpg"/>
          <p:cNvPicPr>
            <a:picLocks noChangeAspect="1"/>
          </p:cNvPicPr>
          <p:nvPr/>
        </p:nvPicPr>
        <p:blipFill>
          <a:blip r:embed="rId1"/>
          <a:stretch>
            <a:fillRect/>
          </a:stretch>
        </p:blipFill>
        <p:spPr>
          <a:xfrm>
            <a:off x="0" y="0"/>
            <a:ext cx="9144000" cy="5143500"/>
          </a:xfrm>
          <a:prstGeom prst="rect">
            <a:avLst/>
          </a:prstGeom>
        </p:spPr>
      </p:pic>
      <p:sp>
        <p:nvSpPr>
          <p:cNvPr id="5" name="TextBox 4"/>
          <p:cNvSpPr txBox="1"/>
          <p:nvPr/>
        </p:nvSpPr>
        <p:spPr>
          <a:xfrm>
            <a:off x="173327" y="-71456"/>
            <a:ext cx="755335" cy="769441"/>
          </a:xfrm>
          <a:prstGeom prst="rect">
            <a:avLst/>
          </a:prstGeom>
          <a:noFill/>
        </p:spPr>
        <p:txBody>
          <a:bodyPr wrap="none" rtlCol="0">
            <a:spAutoFit/>
          </a:bodyPr>
          <a:lstStyle/>
          <a:p>
            <a:r>
              <a:rPr lang="en-US" altLang="zh-CN" sz="4400" b="1" dirty="0" smtClean="0">
                <a:solidFill>
                  <a:schemeClr val="bg1"/>
                </a:solidFill>
              </a:rPr>
              <a:t>03</a:t>
            </a:r>
            <a:endParaRPr lang="zh-CN" altLang="en-US" sz="4400" b="1" dirty="0">
              <a:solidFill>
                <a:schemeClr val="bg1"/>
              </a:solidFill>
            </a:endParaRPr>
          </a:p>
        </p:txBody>
      </p:sp>
      <p:grpSp>
        <p:nvGrpSpPr>
          <p:cNvPr id="2" name="组合 6"/>
          <p:cNvGrpSpPr/>
          <p:nvPr/>
        </p:nvGrpSpPr>
        <p:grpSpPr>
          <a:xfrm>
            <a:off x="992458" y="721477"/>
            <a:ext cx="576531" cy="290779"/>
            <a:chOff x="571472" y="1000114"/>
            <a:chExt cx="576531" cy="290779"/>
          </a:xfrm>
        </p:grpSpPr>
        <p:sp>
          <p:nvSpPr>
            <p:cNvPr id="8" name="燕尾形 7"/>
            <p:cNvSpPr>
              <a:spLocks noChangeAspect="1"/>
            </p:cNvSpPr>
            <p:nvPr/>
          </p:nvSpPr>
          <p:spPr>
            <a:xfrm>
              <a:off x="571472" y="1000114"/>
              <a:ext cx="290779" cy="290779"/>
            </a:xfrm>
            <a:prstGeom prst="chevron">
              <a:avLst/>
            </a:prstGeom>
            <a:solidFill>
              <a:srgbClr val="00B0F0"/>
            </a:solidFill>
          </p:spPr>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sp>
          <p:nvSpPr>
            <p:cNvPr id="9" name="燕尾形 8"/>
            <p:cNvSpPr>
              <a:spLocks noChangeAspect="1"/>
            </p:cNvSpPr>
            <p:nvPr/>
          </p:nvSpPr>
          <p:spPr>
            <a:xfrm>
              <a:off x="857224" y="1000114"/>
              <a:ext cx="290779" cy="290779"/>
            </a:xfrm>
            <a:prstGeom prst="chevron">
              <a:avLst/>
            </a:prstGeom>
          </p:spPr>
          <p:style>
            <a:lnRef idx="2">
              <a:schemeClr val="accent4"/>
            </a:lnRef>
            <a:fillRef idx="1">
              <a:schemeClr val="lt1"/>
            </a:fillRef>
            <a:effectRef idx="0">
              <a:schemeClr val="accent4"/>
            </a:effectRef>
            <a:fontRef idx="minor">
              <a:schemeClr val="dk1"/>
            </a:fontRef>
          </p:style>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grpSp>
      <p:sp>
        <p:nvSpPr>
          <p:cNvPr id="10" name="TextBox 9"/>
          <p:cNvSpPr txBox="1"/>
          <p:nvPr/>
        </p:nvSpPr>
        <p:spPr>
          <a:xfrm>
            <a:off x="1620160" y="725157"/>
            <a:ext cx="1562100" cy="368300"/>
          </a:xfrm>
          <a:prstGeom prst="rect">
            <a:avLst/>
          </a:prstGeom>
          <a:noFill/>
        </p:spPr>
        <p:txBody>
          <a:bodyPr wrap="none" rtlCol="0">
            <a:spAutoFit/>
          </a:bodyPr>
          <a:lstStyle/>
          <a:p>
            <a:r>
              <a:rPr lang="zh-CN" altLang="en-US" b="1" dirty="0" smtClean="0">
                <a:solidFill>
                  <a:schemeClr val="tx1"/>
                </a:solidFill>
                <a:latin typeface="方正小标宋简体" panose="02000000000000000000" charset="-122"/>
                <a:ea typeface="方正小标宋简体" panose="02000000000000000000" charset="-122"/>
              </a:rPr>
              <a:t>五、编目数据</a:t>
            </a:r>
            <a:endParaRPr lang="zh-CN" altLang="en-US" b="1" dirty="0" smtClean="0">
              <a:solidFill>
                <a:schemeClr val="tx1"/>
              </a:solidFill>
              <a:latin typeface="方正小标宋简体" panose="02000000000000000000" charset="-122"/>
              <a:ea typeface="方正小标宋简体" panose="02000000000000000000" charset="-122"/>
            </a:endParaRPr>
          </a:p>
        </p:txBody>
      </p:sp>
      <p:sp>
        <p:nvSpPr>
          <p:cNvPr id="3" name="矩形 2"/>
          <p:cNvSpPr/>
          <p:nvPr/>
        </p:nvSpPr>
        <p:spPr>
          <a:xfrm>
            <a:off x="1857356" y="214296"/>
            <a:ext cx="2143140" cy="368300"/>
          </a:xfrm>
          <a:prstGeom prst="rect">
            <a:avLst/>
          </a:prstGeom>
          <a:noFill/>
        </p:spPr>
        <p:txBody>
          <a:bodyPr wrap="square" lIns="91440" tIns="45720" rIns="91440" bIns="45720">
            <a:spAutoFit/>
          </a:bodyPr>
          <a:lstStyle/>
          <a:p>
            <a:r>
              <a:rPr lang="zh-CN" altLang="en-US" b="1" cap="all" dirty="0" smtClean="0">
                <a:solidFill>
                  <a:schemeClr val="accent1"/>
                </a:solidFill>
                <a:effectLst>
                  <a:outerShdw blurRad="38100" dist="25400" dir="5400000" algn="ctr" rotWithShape="0">
                    <a:srgbClr val="6E747A">
                      <a:alpha val="43000"/>
                    </a:srgbClr>
                  </a:outerShdw>
                  <a:reflection blurRad="6350" stA="60000" endA="900" endPos="60000" dist="60007" dir="5400000" sy="-100000" algn="bl" rotWithShape="0"/>
                </a:effectLst>
                <a:latin typeface="方正小标宋简体" panose="02000000000000000000" charset="-122"/>
                <a:ea typeface="方正小标宋简体" panose="02000000000000000000" charset="-122"/>
              </a:rPr>
              <a:t>上载软件使用方法</a:t>
            </a:r>
            <a:endParaRPr lang="zh-CN" altLang="en-US" b="1" cap="all" dirty="0" smtClean="0">
              <a:solidFill>
                <a:schemeClr val="accent1"/>
              </a:solidFill>
              <a:effectLst>
                <a:outerShdw blurRad="38100" dist="25400" dir="5400000" algn="ctr" rotWithShape="0">
                  <a:srgbClr val="6E747A">
                    <a:alpha val="43000"/>
                  </a:srgbClr>
                </a:outerShdw>
                <a:reflection blurRad="6350" stA="60000" endA="900" endPos="60000" dist="60007" dir="5400000" sy="-100000" algn="bl" rotWithShape="0"/>
              </a:effectLst>
              <a:latin typeface="方正小标宋简体" panose="02000000000000000000" charset="-122"/>
              <a:ea typeface="方正小标宋简体" panose="02000000000000000000" charset="-122"/>
            </a:endParaRPr>
          </a:p>
        </p:txBody>
      </p:sp>
      <p:pic>
        <p:nvPicPr>
          <p:cNvPr id="7" name="图片 6"/>
          <p:cNvPicPr>
            <a:picLocks noChangeAspect="1"/>
          </p:cNvPicPr>
          <p:nvPr/>
        </p:nvPicPr>
        <p:blipFill>
          <a:blip r:embed="rId2"/>
          <a:stretch>
            <a:fillRect/>
          </a:stretch>
        </p:blipFill>
        <p:spPr>
          <a:xfrm>
            <a:off x="251460" y="1216025"/>
            <a:ext cx="6090920" cy="3455670"/>
          </a:xfrm>
          <a:prstGeom prst="rect">
            <a:avLst/>
          </a:prstGeom>
        </p:spPr>
      </p:pic>
      <p:sp>
        <p:nvSpPr>
          <p:cNvPr id="11" name="文本框 10"/>
          <p:cNvSpPr txBox="1"/>
          <p:nvPr/>
        </p:nvSpPr>
        <p:spPr>
          <a:xfrm>
            <a:off x="6659880" y="1347470"/>
            <a:ext cx="1890395" cy="1198880"/>
          </a:xfrm>
          <a:prstGeom prst="rect">
            <a:avLst/>
          </a:prstGeom>
          <a:noFill/>
        </p:spPr>
        <p:txBody>
          <a:bodyPr wrap="square" rtlCol="0">
            <a:spAutoFit/>
          </a:bodyPr>
          <a:p>
            <a:r>
              <a:rPr lang="zh-CN" altLang="en-US" b="1">
                <a:solidFill>
                  <a:srgbClr val="FF0000"/>
                </a:solidFill>
                <a:latin typeface="方正小标宋简体" panose="02000000000000000000" charset="-122"/>
                <a:ea typeface="方正小标宋简体" panose="02000000000000000000" charset="-122"/>
              </a:rPr>
              <a:t>注意事项</a:t>
            </a:r>
            <a:r>
              <a:rPr lang="zh-CN" altLang="en-US"/>
              <a:t>：</a:t>
            </a:r>
            <a:endParaRPr lang="zh-CN" altLang="en-US"/>
          </a:p>
          <a:p>
            <a:endParaRPr lang="zh-CN" altLang="en-US"/>
          </a:p>
          <a:p>
            <a:r>
              <a:rPr lang="en-US" altLang="zh-CN" sz="1400">
                <a:latin typeface="方正小标宋简体" panose="02000000000000000000" charset="-122"/>
                <a:ea typeface="方正小标宋简体" panose="02000000000000000000" charset="-122"/>
                <a:cs typeface="方正小标宋简体" panose="02000000000000000000" charset="-122"/>
              </a:rPr>
              <a:t>1.</a:t>
            </a:r>
            <a:r>
              <a:rPr lang="zh-CN" altLang="en-US" sz="1400">
                <a:latin typeface="方正小标宋简体" panose="02000000000000000000" charset="-122"/>
                <a:ea typeface="方正小标宋简体" panose="02000000000000000000" charset="-122"/>
                <a:cs typeface="方正小标宋简体" panose="02000000000000000000" charset="-122"/>
              </a:rPr>
              <a:t>带</a:t>
            </a:r>
            <a:r>
              <a:rPr lang="zh-CN" altLang="en-US" sz="1400">
                <a:solidFill>
                  <a:srgbClr val="FF0000"/>
                </a:solidFill>
                <a:latin typeface="方正小标宋简体" panose="02000000000000000000" charset="-122"/>
                <a:ea typeface="方正小标宋简体" panose="02000000000000000000" charset="-122"/>
                <a:cs typeface="方正小标宋简体" panose="02000000000000000000" charset="-122"/>
              </a:rPr>
              <a:t>星号</a:t>
            </a:r>
            <a:r>
              <a:rPr lang="zh-CN" altLang="en-US" sz="1400">
                <a:latin typeface="方正小标宋简体" panose="02000000000000000000" charset="-122"/>
                <a:ea typeface="方正小标宋简体" panose="02000000000000000000" charset="-122"/>
                <a:cs typeface="方正小标宋简体" panose="02000000000000000000" charset="-122"/>
              </a:rPr>
              <a:t>的必填</a:t>
            </a:r>
            <a:r>
              <a:rPr lang="zh-CN" altLang="en-US" sz="1400"/>
              <a:t>。</a:t>
            </a:r>
            <a:endParaRPr lang="zh-CN" altLang="en-US" sz="1400"/>
          </a:p>
          <a:p>
            <a:endParaRPr lang="zh-CN" altLang="en-US" sz="800"/>
          </a:p>
          <a:p>
            <a:r>
              <a:rPr lang="en-US" altLang="zh-CN" sz="1400">
                <a:latin typeface="方正小标宋简体" panose="02000000000000000000" charset="-122"/>
                <a:ea typeface="方正小标宋简体" panose="02000000000000000000" charset="-122"/>
                <a:cs typeface="方正小标宋简体" panose="02000000000000000000" charset="-122"/>
              </a:rPr>
              <a:t>2.</a:t>
            </a:r>
            <a:r>
              <a:rPr lang="zh-CN" altLang="en-US" sz="1400">
                <a:latin typeface="方正小标宋简体" panose="02000000000000000000" charset="-122"/>
                <a:ea typeface="方正小标宋简体" panose="02000000000000000000" charset="-122"/>
                <a:cs typeface="方正小标宋简体" panose="02000000000000000000" charset="-122"/>
              </a:rPr>
              <a:t>关键帧必选。</a:t>
            </a:r>
            <a:endParaRPr lang="zh-CN" altLang="en-US" sz="1400">
              <a:latin typeface="方正小标宋简体" panose="02000000000000000000" charset="-122"/>
              <a:ea typeface="方正小标宋简体" panose="02000000000000000000" charset="-122"/>
              <a:cs typeface="方正小标宋简体" panose="02000000000000000000" charset="-122"/>
            </a:endParaRPr>
          </a:p>
        </p:txBody>
      </p:sp>
      <p:sp>
        <p:nvSpPr>
          <p:cNvPr id="15" name="线形标注 2 14"/>
          <p:cNvSpPr/>
          <p:nvPr/>
        </p:nvSpPr>
        <p:spPr>
          <a:xfrm>
            <a:off x="6659880" y="2931795"/>
            <a:ext cx="1437640" cy="273050"/>
          </a:xfrm>
          <a:prstGeom prst="borderCallout2">
            <a:avLst>
              <a:gd name="adj1" fmla="val 18750"/>
              <a:gd name="adj2" fmla="val -8333"/>
              <a:gd name="adj3" fmla="val 18750"/>
              <a:gd name="adj4" fmla="val -16667"/>
              <a:gd name="adj5" fmla="val 571860"/>
              <a:gd name="adj6" fmla="val -84024"/>
            </a:avLst>
          </a:prstGeom>
          <a:ln>
            <a:solidFill>
              <a:srgbClr val="FF0000"/>
            </a:solidFill>
          </a:ln>
        </p:spPr>
        <p:style>
          <a:lnRef idx="0">
            <a:srgbClr val="FFFFFF"/>
          </a:lnRef>
          <a:fillRef idx="1">
            <a:schemeClr val="accent1"/>
          </a:fillRef>
          <a:effectRef idx="0">
            <a:srgbClr val="FFFFFF"/>
          </a:effectRef>
          <a:fontRef idx="minor">
            <a:schemeClr val="lt1"/>
          </a:fontRef>
        </p:style>
        <p:txBody>
          <a:bodyPr wrap="none" lIns="91440" tIns="45720" rIns="91440" bIns="45720">
            <a:noAutofit/>
          </a:bodyPr>
          <a:p>
            <a:pPr algn="ctr"/>
            <a:r>
              <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编辑完成后先点</a:t>
            </a:r>
            <a:r>
              <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保存</a:t>
            </a:r>
            <a:endPar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endParaRPr>
          </a:p>
        </p:txBody>
      </p:sp>
      <p:sp>
        <p:nvSpPr>
          <p:cNvPr id="12" name="线形标注 2 11"/>
          <p:cNvSpPr/>
          <p:nvPr/>
        </p:nvSpPr>
        <p:spPr>
          <a:xfrm>
            <a:off x="6732270" y="3507740"/>
            <a:ext cx="2205990" cy="273050"/>
          </a:xfrm>
          <a:prstGeom prst="borderCallout2">
            <a:avLst>
              <a:gd name="adj1" fmla="val 18750"/>
              <a:gd name="adj2" fmla="val -8333"/>
              <a:gd name="adj3" fmla="val 18750"/>
              <a:gd name="adj4" fmla="val -16667"/>
              <a:gd name="adj5" fmla="val 359534"/>
              <a:gd name="adj6" fmla="val -38687"/>
            </a:avLst>
          </a:prstGeom>
          <a:ln>
            <a:solidFill>
              <a:srgbClr val="FF0000"/>
            </a:solidFill>
          </a:ln>
        </p:spPr>
        <p:style>
          <a:lnRef idx="0">
            <a:srgbClr val="FFFFFF"/>
          </a:lnRef>
          <a:fillRef idx="1">
            <a:schemeClr val="accent1"/>
          </a:fillRef>
          <a:effectRef idx="0">
            <a:srgbClr val="FFFFFF"/>
          </a:effectRef>
          <a:fontRef idx="minor">
            <a:schemeClr val="lt1"/>
          </a:fontRef>
        </p:style>
        <p:txBody>
          <a:bodyPr wrap="none" lIns="91440" tIns="45720" rIns="91440" bIns="45720">
            <a:noAutofit/>
          </a:bodyPr>
          <a:p>
            <a:pPr algn="ctr"/>
            <a:r>
              <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保存成功后再点提交开始</a:t>
            </a:r>
            <a:r>
              <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上传</a:t>
            </a:r>
            <a:endPar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Horizontal)">
                                      <p:cBhvr>
                                        <p:cTn id="10" dur="500"/>
                                        <p:tgtEl>
                                          <p:spTgt spid="10"/>
                                        </p:tgtEl>
                                      </p:cBhvr>
                                    </p:animEffect>
                                  </p:childTnLst>
                                </p:cTn>
                              </p:par>
                              <p:par>
                                <p:cTn id="11" presetID="5" presetClass="entr" presetSubtype="10" fill="hold" nodeType="withEffect">
                                  <p:stCondLst>
                                    <p:cond delay="0"/>
                                  </p:stCondLst>
                                  <p:childTnLst>
                                    <p:set>
                                      <p:cBhvr>
                                        <p:cTn id="12" dur="250" fill="hold">
                                          <p:stCondLst>
                                            <p:cond delay="0"/>
                                          </p:stCondLst>
                                        </p:cTn>
                                        <p:tgtEl>
                                          <p:spTgt spid="7"/>
                                        </p:tgtEl>
                                        <p:attrNameLst>
                                          <p:attrName>style.visibility</p:attrName>
                                        </p:attrNameLst>
                                      </p:cBhvr>
                                      <p:to>
                                        <p:strVal val="visible"/>
                                      </p:to>
                                    </p:set>
                                    <p:animEffect transition="in" filter="checkerboard(across)">
                                      <p:cBhvr>
                                        <p:cTn id="13" dur="25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250" fill="hold">
                                          <p:stCondLst>
                                            <p:cond delay="0"/>
                                          </p:stCondLst>
                                        </p:cTn>
                                        <p:tgtEl>
                                          <p:spTgt spid="15"/>
                                        </p:tgtEl>
                                        <p:attrNameLst>
                                          <p:attrName>style.visibility</p:attrName>
                                        </p:attrNameLst>
                                      </p:cBhvr>
                                      <p:to>
                                        <p:strVal val="visible"/>
                                      </p:to>
                                    </p:set>
                                    <p:anim calcmode="lin" valueType="num">
                                      <p:cBhvr additive="base">
                                        <p:cTn id="18" dur="250" fill="hold"/>
                                        <p:tgtEl>
                                          <p:spTgt spid="15"/>
                                        </p:tgtEl>
                                        <p:attrNameLst>
                                          <p:attrName>ppt_x</p:attrName>
                                        </p:attrNameLst>
                                      </p:cBhvr>
                                      <p:tavLst>
                                        <p:tav tm="0">
                                          <p:val>
                                            <p:strVal val="1+#ppt_w/2"/>
                                          </p:val>
                                        </p:tav>
                                        <p:tav tm="100000">
                                          <p:val>
                                            <p:strVal val="#ppt_x"/>
                                          </p:val>
                                        </p:tav>
                                      </p:tavLst>
                                    </p:anim>
                                    <p:anim calcmode="lin" valueType="num">
                                      <p:cBhvr additive="base">
                                        <p:cTn id="19" dur="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250" fill="hold">
                                          <p:stCondLst>
                                            <p:cond delay="0"/>
                                          </p:stCondLst>
                                        </p:cTn>
                                        <p:tgtEl>
                                          <p:spTgt spid="12"/>
                                        </p:tgtEl>
                                        <p:attrNameLst>
                                          <p:attrName>style.visibility</p:attrName>
                                        </p:attrNameLst>
                                      </p:cBhvr>
                                      <p:to>
                                        <p:strVal val="visible"/>
                                      </p:to>
                                    </p:set>
                                    <p:anim calcmode="lin" valueType="num">
                                      <p:cBhvr additive="base">
                                        <p:cTn id="24" dur="250" fill="hold"/>
                                        <p:tgtEl>
                                          <p:spTgt spid="12"/>
                                        </p:tgtEl>
                                        <p:attrNameLst>
                                          <p:attrName>ppt_x</p:attrName>
                                        </p:attrNameLst>
                                      </p:cBhvr>
                                      <p:tavLst>
                                        <p:tav tm="0">
                                          <p:val>
                                            <p:strVal val="1+#ppt_w/2"/>
                                          </p:val>
                                        </p:tav>
                                        <p:tav tm="100000">
                                          <p:val>
                                            <p:strVal val="#ppt_x"/>
                                          </p:val>
                                        </p:tav>
                                      </p:tavLst>
                                    </p:anim>
                                    <p:anim calcmode="lin" valueType="num">
                                      <p:cBhvr additive="base">
                                        <p:cTn id="25" dur="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bldLvl="0" animBg="1"/>
      <p:bldP spid="15" grpId="1" animBg="1"/>
      <p:bldP spid="12" grpId="0" bldLvl="0" animBg="1"/>
      <p:bldP spid="12" grpId="1" animBg="1"/>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jpg"/>
          <p:cNvPicPr>
            <a:picLocks noChangeAspect="1"/>
          </p:cNvPicPr>
          <p:nvPr/>
        </p:nvPicPr>
        <p:blipFill>
          <a:blip r:embed="rId1"/>
          <a:stretch>
            <a:fillRect/>
          </a:stretch>
        </p:blipFill>
        <p:spPr>
          <a:xfrm>
            <a:off x="0" y="0"/>
            <a:ext cx="9144000" cy="5143500"/>
          </a:xfrm>
          <a:prstGeom prst="rect">
            <a:avLst/>
          </a:prstGeom>
        </p:spPr>
      </p:pic>
      <p:sp>
        <p:nvSpPr>
          <p:cNvPr id="5" name="TextBox 4"/>
          <p:cNvSpPr txBox="1"/>
          <p:nvPr/>
        </p:nvSpPr>
        <p:spPr>
          <a:xfrm>
            <a:off x="173327" y="-71456"/>
            <a:ext cx="755335" cy="769441"/>
          </a:xfrm>
          <a:prstGeom prst="rect">
            <a:avLst/>
          </a:prstGeom>
          <a:noFill/>
        </p:spPr>
        <p:txBody>
          <a:bodyPr wrap="none" rtlCol="0">
            <a:spAutoFit/>
          </a:bodyPr>
          <a:lstStyle/>
          <a:p>
            <a:r>
              <a:rPr lang="en-US" altLang="zh-CN" sz="4400" b="1" dirty="0" smtClean="0">
                <a:solidFill>
                  <a:schemeClr val="bg1"/>
                </a:solidFill>
              </a:rPr>
              <a:t>03</a:t>
            </a:r>
            <a:endParaRPr lang="zh-CN" altLang="en-US" sz="4400" b="1" dirty="0">
              <a:solidFill>
                <a:schemeClr val="bg1"/>
              </a:solidFill>
            </a:endParaRPr>
          </a:p>
        </p:txBody>
      </p:sp>
      <p:grpSp>
        <p:nvGrpSpPr>
          <p:cNvPr id="2" name="组合 6"/>
          <p:cNvGrpSpPr/>
          <p:nvPr/>
        </p:nvGrpSpPr>
        <p:grpSpPr>
          <a:xfrm>
            <a:off x="857224" y="709335"/>
            <a:ext cx="576531" cy="290779"/>
            <a:chOff x="571472" y="1000114"/>
            <a:chExt cx="576531" cy="290779"/>
          </a:xfrm>
        </p:grpSpPr>
        <p:sp>
          <p:nvSpPr>
            <p:cNvPr id="8" name="燕尾形 7"/>
            <p:cNvSpPr>
              <a:spLocks noChangeAspect="1"/>
            </p:cNvSpPr>
            <p:nvPr/>
          </p:nvSpPr>
          <p:spPr>
            <a:xfrm>
              <a:off x="571472" y="1000114"/>
              <a:ext cx="290779" cy="290779"/>
            </a:xfrm>
            <a:prstGeom prst="chevron">
              <a:avLst/>
            </a:prstGeom>
            <a:solidFill>
              <a:srgbClr val="00B0F0"/>
            </a:solidFill>
          </p:spPr>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sp>
          <p:nvSpPr>
            <p:cNvPr id="9" name="燕尾形 8"/>
            <p:cNvSpPr>
              <a:spLocks noChangeAspect="1"/>
            </p:cNvSpPr>
            <p:nvPr/>
          </p:nvSpPr>
          <p:spPr>
            <a:xfrm>
              <a:off x="857224" y="1000114"/>
              <a:ext cx="290779" cy="290779"/>
            </a:xfrm>
            <a:prstGeom prst="chevron">
              <a:avLst/>
            </a:prstGeom>
          </p:spPr>
          <p:style>
            <a:lnRef idx="2">
              <a:schemeClr val="accent4"/>
            </a:lnRef>
            <a:fillRef idx="1">
              <a:schemeClr val="lt1"/>
            </a:fillRef>
            <a:effectRef idx="0">
              <a:schemeClr val="accent4"/>
            </a:effectRef>
            <a:fontRef idx="minor">
              <a:schemeClr val="dk1"/>
            </a:fontRef>
          </p:style>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grpSp>
      <p:sp>
        <p:nvSpPr>
          <p:cNvPr id="10" name="TextBox 9"/>
          <p:cNvSpPr txBox="1"/>
          <p:nvPr/>
        </p:nvSpPr>
        <p:spPr>
          <a:xfrm>
            <a:off x="1500166" y="702220"/>
            <a:ext cx="1791970" cy="368300"/>
          </a:xfrm>
          <a:prstGeom prst="rect">
            <a:avLst/>
          </a:prstGeom>
          <a:noFill/>
        </p:spPr>
        <p:txBody>
          <a:bodyPr wrap="none" rtlCol="0">
            <a:spAutoFit/>
          </a:bodyPr>
          <a:lstStyle/>
          <a:p>
            <a:r>
              <a:rPr lang="zh-CN" altLang="en-US" b="1" dirty="0" smtClean="0">
                <a:solidFill>
                  <a:schemeClr val="tx1"/>
                </a:solidFill>
                <a:latin typeface="方正小标宋简体" panose="02000000000000000000" charset="-122"/>
                <a:ea typeface="方正小标宋简体" panose="02000000000000000000" charset="-122"/>
              </a:rPr>
              <a:t>六、客户端</a:t>
            </a:r>
            <a:r>
              <a:rPr lang="zh-CN" altLang="en-US" b="1" dirty="0" smtClean="0">
                <a:solidFill>
                  <a:schemeClr val="tx1"/>
                </a:solidFill>
                <a:latin typeface="方正小标宋简体" panose="02000000000000000000" charset="-122"/>
                <a:ea typeface="方正小标宋简体" panose="02000000000000000000" charset="-122"/>
              </a:rPr>
              <a:t>管理</a:t>
            </a:r>
            <a:endParaRPr lang="zh-CN" altLang="en-US" b="1" dirty="0" smtClean="0">
              <a:solidFill>
                <a:schemeClr val="tx1"/>
              </a:solidFill>
              <a:latin typeface="方正小标宋简体" panose="02000000000000000000" charset="-122"/>
              <a:ea typeface="方正小标宋简体" panose="02000000000000000000" charset="-122"/>
            </a:endParaRPr>
          </a:p>
        </p:txBody>
      </p:sp>
      <p:sp>
        <p:nvSpPr>
          <p:cNvPr id="17" name="动作按钮: 上一张 16">
            <a:hlinkClick r:id="rId2" action="ppaction://hlinksldjump" highlightClick="1"/>
          </p:cNvPr>
          <p:cNvSpPr/>
          <p:nvPr/>
        </p:nvSpPr>
        <p:spPr>
          <a:xfrm>
            <a:off x="8286776" y="4714890"/>
            <a:ext cx="357190" cy="214314"/>
          </a:xfrm>
          <a:prstGeom prst="actionButtonReturn">
            <a:avLst/>
          </a:prstGeom>
          <a:solidFill>
            <a:schemeClr val="accent1"/>
          </a:solidFill>
        </p:spPr>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sp>
        <p:nvSpPr>
          <p:cNvPr id="3" name="矩形 2"/>
          <p:cNvSpPr/>
          <p:nvPr/>
        </p:nvSpPr>
        <p:spPr>
          <a:xfrm>
            <a:off x="1857356" y="214296"/>
            <a:ext cx="2143140" cy="368300"/>
          </a:xfrm>
          <a:prstGeom prst="rect">
            <a:avLst/>
          </a:prstGeom>
          <a:noFill/>
        </p:spPr>
        <p:txBody>
          <a:bodyPr wrap="square" lIns="91440" tIns="45720" rIns="91440" bIns="45720">
            <a:spAutoFit/>
          </a:bodyPr>
          <a:p>
            <a:r>
              <a:rPr lang="zh-CN" altLang="en-US" b="1" cap="all" dirty="0" smtClean="0">
                <a:solidFill>
                  <a:schemeClr val="accent1"/>
                </a:solidFill>
                <a:effectLst>
                  <a:outerShdw blurRad="38100" dist="25400" dir="5400000" algn="ctr" rotWithShape="0">
                    <a:srgbClr val="6E747A">
                      <a:alpha val="43000"/>
                    </a:srgbClr>
                  </a:outerShdw>
                  <a:reflection blurRad="6350" stA="60000" endA="900" endPos="60000" dist="60007" dir="5400000" sy="-100000" algn="bl" rotWithShape="0"/>
                </a:effectLst>
                <a:latin typeface="方正小标宋简体" panose="02000000000000000000" charset="-122"/>
                <a:ea typeface="方正小标宋简体" panose="02000000000000000000" charset="-122"/>
              </a:rPr>
              <a:t>上载软件使用方法</a:t>
            </a:r>
            <a:endParaRPr lang="zh-CN" altLang="en-US" b="1" cap="all" dirty="0" smtClean="0">
              <a:solidFill>
                <a:schemeClr val="accent1"/>
              </a:solidFill>
              <a:effectLst>
                <a:outerShdw blurRad="38100" dist="25400" dir="5400000" algn="ctr" rotWithShape="0">
                  <a:srgbClr val="6E747A">
                    <a:alpha val="43000"/>
                  </a:srgbClr>
                </a:outerShdw>
                <a:reflection blurRad="6350" stA="60000" endA="900" endPos="60000" dist="60007" dir="5400000" sy="-100000" algn="bl" rotWithShape="0"/>
              </a:effectLst>
              <a:latin typeface="方正小标宋简体" panose="02000000000000000000" charset="-122"/>
              <a:ea typeface="方正小标宋简体" panose="02000000000000000000" charset="-122"/>
            </a:endParaRPr>
          </a:p>
        </p:txBody>
      </p:sp>
      <p:pic>
        <p:nvPicPr>
          <p:cNvPr id="7" name="图片 6"/>
          <p:cNvPicPr>
            <a:picLocks noChangeAspect="1"/>
          </p:cNvPicPr>
          <p:nvPr/>
        </p:nvPicPr>
        <p:blipFill>
          <a:blip r:embed="rId3"/>
          <a:stretch>
            <a:fillRect/>
          </a:stretch>
        </p:blipFill>
        <p:spPr>
          <a:xfrm>
            <a:off x="1069975" y="1275080"/>
            <a:ext cx="7004685" cy="1131570"/>
          </a:xfrm>
          <a:prstGeom prst="rect">
            <a:avLst/>
          </a:prstGeom>
        </p:spPr>
      </p:pic>
      <p:sp>
        <p:nvSpPr>
          <p:cNvPr id="15" name="线形标注 2 14"/>
          <p:cNvSpPr/>
          <p:nvPr/>
        </p:nvSpPr>
        <p:spPr>
          <a:xfrm>
            <a:off x="3291840" y="2681605"/>
            <a:ext cx="1437640" cy="273050"/>
          </a:xfrm>
          <a:prstGeom prst="borderCallout2">
            <a:avLst>
              <a:gd name="adj1" fmla="val -20232"/>
              <a:gd name="adj2" fmla="val 55256"/>
              <a:gd name="adj3" fmla="val -18139"/>
              <a:gd name="adj4" fmla="val 54726"/>
              <a:gd name="adj5" fmla="val -417209"/>
              <a:gd name="adj6" fmla="val 160070"/>
            </a:avLst>
          </a:prstGeom>
          <a:ln>
            <a:solidFill>
              <a:srgbClr val="FF0000"/>
            </a:solidFill>
          </a:ln>
        </p:spPr>
        <p:style>
          <a:lnRef idx="0">
            <a:srgbClr val="FFFFFF"/>
          </a:lnRef>
          <a:fillRef idx="1">
            <a:schemeClr val="accent1"/>
          </a:fillRef>
          <a:effectRef idx="0">
            <a:srgbClr val="FFFFFF"/>
          </a:effectRef>
          <a:fontRef idx="minor">
            <a:schemeClr val="lt1"/>
          </a:fontRef>
        </p:style>
        <p:txBody>
          <a:bodyPr wrap="none" lIns="91440" tIns="45720" rIns="91440" bIns="45720">
            <a:noAutofit/>
          </a:bodyPr>
          <a:p>
            <a:pPr algn="ctr"/>
            <a:r>
              <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查看上传</a:t>
            </a:r>
            <a:r>
              <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进度</a:t>
            </a:r>
            <a:endPar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endParaRPr>
          </a:p>
        </p:txBody>
      </p:sp>
      <p:sp>
        <p:nvSpPr>
          <p:cNvPr id="12" name="线形标注 2 11"/>
          <p:cNvSpPr/>
          <p:nvPr/>
        </p:nvSpPr>
        <p:spPr>
          <a:xfrm>
            <a:off x="4500245" y="3147695"/>
            <a:ext cx="1437640" cy="273050"/>
          </a:xfrm>
          <a:prstGeom prst="borderCallout2">
            <a:avLst>
              <a:gd name="adj1" fmla="val -20232"/>
              <a:gd name="adj2" fmla="val 55256"/>
              <a:gd name="adj3" fmla="val -18139"/>
              <a:gd name="adj4" fmla="val 54726"/>
              <a:gd name="adj5" fmla="val -579069"/>
              <a:gd name="adj6" fmla="val 108657"/>
            </a:avLst>
          </a:prstGeom>
          <a:ln>
            <a:solidFill>
              <a:srgbClr val="FF0000"/>
            </a:solidFill>
          </a:ln>
        </p:spPr>
        <p:style>
          <a:lnRef idx="0">
            <a:srgbClr val="FFFFFF"/>
          </a:lnRef>
          <a:fillRef idx="1">
            <a:schemeClr val="accent1"/>
          </a:fillRef>
          <a:effectRef idx="0">
            <a:srgbClr val="FFFFFF"/>
          </a:effectRef>
          <a:fontRef idx="minor">
            <a:schemeClr val="lt1"/>
          </a:fontRef>
        </p:style>
        <p:txBody>
          <a:bodyPr wrap="none" lIns="91440" tIns="45720" rIns="91440" bIns="45720">
            <a:noAutofit/>
          </a:bodyPr>
          <a:p>
            <a:pPr algn="ctr"/>
            <a:r>
              <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查看上传</a:t>
            </a:r>
            <a:r>
              <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状态</a:t>
            </a:r>
            <a:endPar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endParaRPr>
          </a:p>
        </p:txBody>
      </p:sp>
      <p:sp>
        <p:nvSpPr>
          <p:cNvPr id="13" name="线形标注 2 12"/>
          <p:cNvSpPr/>
          <p:nvPr/>
        </p:nvSpPr>
        <p:spPr>
          <a:xfrm>
            <a:off x="5796280" y="3507740"/>
            <a:ext cx="1437640" cy="273050"/>
          </a:xfrm>
          <a:prstGeom prst="borderCallout2">
            <a:avLst>
              <a:gd name="adj1" fmla="val -20232"/>
              <a:gd name="adj2" fmla="val 55256"/>
              <a:gd name="adj3" fmla="val -18139"/>
              <a:gd name="adj4" fmla="val 54726"/>
              <a:gd name="adj5" fmla="val -703488"/>
              <a:gd name="adj6" fmla="val 54284"/>
            </a:avLst>
          </a:prstGeom>
          <a:ln>
            <a:solidFill>
              <a:srgbClr val="FF0000"/>
            </a:solidFill>
          </a:ln>
        </p:spPr>
        <p:style>
          <a:lnRef idx="0">
            <a:srgbClr val="FFFFFF"/>
          </a:lnRef>
          <a:fillRef idx="1">
            <a:schemeClr val="accent1"/>
          </a:fillRef>
          <a:effectRef idx="0">
            <a:srgbClr val="FFFFFF"/>
          </a:effectRef>
          <a:fontRef idx="minor">
            <a:schemeClr val="lt1"/>
          </a:fontRef>
        </p:style>
        <p:txBody>
          <a:bodyPr wrap="none" lIns="91440" tIns="45720" rIns="91440" bIns="45720">
            <a:noAutofit/>
          </a:bodyPr>
          <a:p>
            <a:pPr algn="ctr"/>
            <a:r>
              <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统计上传</a:t>
            </a:r>
            <a:r>
              <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信息</a:t>
            </a:r>
            <a:endPar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endParaRPr>
          </a:p>
        </p:txBody>
      </p:sp>
      <p:sp>
        <p:nvSpPr>
          <p:cNvPr id="30" name="文本框 29"/>
          <p:cNvSpPr txBox="1"/>
          <p:nvPr/>
        </p:nvSpPr>
        <p:spPr>
          <a:xfrm>
            <a:off x="395605" y="3075305"/>
            <a:ext cx="2775585" cy="1289685"/>
          </a:xfrm>
          <a:prstGeom prst="rect">
            <a:avLst/>
          </a:prstGeom>
          <a:noFill/>
          <a:ln>
            <a:solidFill>
              <a:srgbClr val="FF0000"/>
            </a:solidFill>
            <a:prstDash val="dashDot"/>
          </a:ln>
        </p:spPr>
        <p:txBody>
          <a:bodyPr wrap="square" rtlCol="0">
            <a:noAutofit/>
          </a:bodyPr>
          <a:p>
            <a:r>
              <a:rPr lang="zh-CN" altLang="en-US" b="1">
                <a:solidFill>
                  <a:srgbClr val="FF0000"/>
                </a:solidFill>
                <a:effectLst>
                  <a:reflection blurRad="6350" stA="55000" endA="50" endPos="85000" dist="60007" dir="5400000" sy="-100000" algn="bl" rotWithShape="0"/>
                </a:effectLst>
                <a:latin typeface="方正小标宋简体" panose="02000000000000000000" charset="-122"/>
                <a:ea typeface="方正小标宋简体" panose="02000000000000000000" charset="-122"/>
              </a:rPr>
              <a:t>注意事项：</a:t>
            </a:r>
            <a:endParaRPr lang="zh-CN" altLang="en-US" b="1">
              <a:solidFill>
                <a:srgbClr val="FF0000"/>
              </a:solidFill>
              <a:effectLst>
                <a:reflection blurRad="6350" stA="55000" endA="50" endPos="85000" dist="60007" dir="5400000" sy="-100000" algn="bl" rotWithShape="0"/>
              </a:effectLst>
              <a:latin typeface="方正小标宋简体" panose="02000000000000000000" charset="-122"/>
              <a:ea typeface="方正小标宋简体" panose="02000000000000000000" charset="-122"/>
            </a:endParaRPr>
          </a:p>
          <a:p>
            <a:endParaRPr lang="zh-CN" altLang="en-US" sz="1000" b="1">
              <a:solidFill>
                <a:srgbClr val="FF0000"/>
              </a:solidFill>
              <a:latin typeface="方正小标宋简体" panose="02000000000000000000" charset="-122"/>
              <a:ea typeface="方正小标宋简体" panose="02000000000000000000" charset="-122"/>
            </a:endParaRPr>
          </a:p>
          <a:p>
            <a:r>
              <a:rPr lang="en-US" altLang="zh-CN" sz="1000" b="1">
                <a:solidFill>
                  <a:schemeClr val="tx2">
                    <a:lumMod val="60000"/>
                    <a:lumOff val="40000"/>
                  </a:schemeClr>
                </a:solidFill>
                <a:latin typeface="方正小标宋简体" panose="02000000000000000000" charset="-122"/>
                <a:ea typeface="方正小标宋简体" panose="02000000000000000000" charset="-122"/>
              </a:rPr>
              <a:t>     </a:t>
            </a:r>
            <a:endParaRPr lang="en-US" altLang="zh-CN" sz="1000" b="1">
              <a:solidFill>
                <a:schemeClr val="tx2">
                  <a:lumMod val="60000"/>
                  <a:lumOff val="40000"/>
                </a:schemeClr>
              </a:solidFill>
              <a:latin typeface="方正小标宋简体" panose="02000000000000000000" charset="-122"/>
              <a:ea typeface="方正小标宋简体" panose="02000000000000000000" charset="-122"/>
            </a:endParaRPr>
          </a:p>
          <a:p>
            <a:r>
              <a:rPr lang="en-US" altLang="zh-CN" sz="1000" b="1">
                <a:solidFill>
                  <a:schemeClr val="tx2">
                    <a:lumMod val="60000"/>
                    <a:lumOff val="40000"/>
                  </a:schemeClr>
                </a:solidFill>
                <a:latin typeface="方正小标宋简体" panose="02000000000000000000" charset="-122"/>
                <a:ea typeface="方正小标宋简体" panose="02000000000000000000" charset="-122"/>
              </a:rPr>
              <a:t>   </a:t>
            </a:r>
            <a:r>
              <a:rPr lang="zh-CN" altLang="en-US" sz="1000" b="1">
                <a:solidFill>
                  <a:schemeClr val="tx2">
                    <a:lumMod val="60000"/>
                    <a:lumOff val="40000"/>
                  </a:schemeClr>
                </a:solidFill>
                <a:latin typeface="方正小标宋简体" panose="02000000000000000000" charset="-122"/>
                <a:ea typeface="方正小标宋简体" panose="02000000000000000000" charset="-122"/>
              </a:rPr>
              <a:t>统计信息可以按日期删选，可以自定义时间节点，也可按条件删选如</a:t>
            </a:r>
            <a:r>
              <a:rPr lang="en-US" altLang="zh-CN" sz="1000" b="1">
                <a:solidFill>
                  <a:schemeClr val="tx2">
                    <a:lumMod val="60000"/>
                    <a:lumOff val="40000"/>
                  </a:schemeClr>
                </a:solidFill>
                <a:latin typeface="方正小标宋简体" panose="02000000000000000000" charset="-122"/>
                <a:ea typeface="方正小标宋简体" panose="02000000000000000000" charset="-122"/>
              </a:rPr>
              <a:t>3</a:t>
            </a:r>
            <a:r>
              <a:rPr lang="zh-CN" altLang="en-US" sz="1000" b="1">
                <a:solidFill>
                  <a:schemeClr val="tx2">
                    <a:lumMod val="60000"/>
                    <a:lumOff val="40000"/>
                  </a:schemeClr>
                </a:solidFill>
                <a:latin typeface="方正小标宋简体" panose="02000000000000000000" charset="-122"/>
                <a:ea typeface="方正小标宋简体" panose="02000000000000000000" charset="-122"/>
              </a:rPr>
              <a:t>天、</a:t>
            </a:r>
            <a:r>
              <a:rPr lang="en-US" altLang="zh-CN" sz="1000" b="1">
                <a:solidFill>
                  <a:schemeClr val="tx2">
                    <a:lumMod val="60000"/>
                    <a:lumOff val="40000"/>
                  </a:schemeClr>
                </a:solidFill>
                <a:latin typeface="方正小标宋简体" panose="02000000000000000000" charset="-122"/>
                <a:ea typeface="方正小标宋简体" panose="02000000000000000000" charset="-122"/>
              </a:rPr>
              <a:t>7</a:t>
            </a:r>
            <a:r>
              <a:rPr lang="zh-CN" altLang="en-US" sz="1000" b="1">
                <a:solidFill>
                  <a:schemeClr val="tx2">
                    <a:lumMod val="60000"/>
                    <a:lumOff val="40000"/>
                  </a:schemeClr>
                </a:solidFill>
                <a:latin typeface="方正小标宋简体" panose="02000000000000000000" charset="-122"/>
                <a:ea typeface="方正小标宋简体" panose="02000000000000000000" charset="-122"/>
              </a:rPr>
              <a:t>天等。前提条件是上传的本地电脑未更换、缓存未清空的情况下。</a:t>
            </a:r>
            <a:endParaRPr lang="zh-CN" altLang="en-US" sz="1000" b="1">
              <a:solidFill>
                <a:schemeClr val="tx2">
                  <a:lumMod val="60000"/>
                  <a:lumOff val="40000"/>
                </a:schemeClr>
              </a:solidFill>
              <a:latin typeface="方正小标宋简体" panose="02000000000000000000" charset="-122"/>
              <a:ea typeface="方正小标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Horizontal)">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250" fill="hold">
                                          <p:stCondLst>
                                            <p:cond delay="0"/>
                                          </p:stCondLst>
                                        </p:cTn>
                                        <p:tgtEl>
                                          <p:spTgt spid="15"/>
                                        </p:tgtEl>
                                        <p:attrNameLst>
                                          <p:attrName>style.visibility</p:attrName>
                                        </p:attrNameLst>
                                      </p:cBhvr>
                                      <p:to>
                                        <p:strVal val="visible"/>
                                      </p:to>
                                    </p:set>
                                    <p:anim calcmode="lin" valueType="num">
                                      <p:cBhvr additive="base">
                                        <p:cTn id="18" dur="250" fill="hold"/>
                                        <p:tgtEl>
                                          <p:spTgt spid="15"/>
                                        </p:tgtEl>
                                        <p:attrNameLst>
                                          <p:attrName>ppt_x</p:attrName>
                                        </p:attrNameLst>
                                      </p:cBhvr>
                                      <p:tavLst>
                                        <p:tav tm="0">
                                          <p:val>
                                            <p:strVal val="1+#ppt_w/2"/>
                                          </p:val>
                                        </p:tav>
                                        <p:tav tm="100000">
                                          <p:val>
                                            <p:strVal val="#ppt_x"/>
                                          </p:val>
                                        </p:tav>
                                      </p:tavLst>
                                    </p:anim>
                                    <p:anim calcmode="lin" valueType="num">
                                      <p:cBhvr additive="base">
                                        <p:cTn id="19" dur="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250" fill="hold">
                                          <p:stCondLst>
                                            <p:cond delay="0"/>
                                          </p:stCondLst>
                                        </p:cTn>
                                        <p:tgtEl>
                                          <p:spTgt spid="12"/>
                                        </p:tgtEl>
                                        <p:attrNameLst>
                                          <p:attrName>style.visibility</p:attrName>
                                        </p:attrNameLst>
                                      </p:cBhvr>
                                      <p:to>
                                        <p:strVal val="visible"/>
                                      </p:to>
                                    </p:set>
                                    <p:anim calcmode="lin" valueType="num">
                                      <p:cBhvr additive="base">
                                        <p:cTn id="24" dur="250" fill="hold"/>
                                        <p:tgtEl>
                                          <p:spTgt spid="12"/>
                                        </p:tgtEl>
                                        <p:attrNameLst>
                                          <p:attrName>ppt_x</p:attrName>
                                        </p:attrNameLst>
                                      </p:cBhvr>
                                      <p:tavLst>
                                        <p:tav tm="0">
                                          <p:val>
                                            <p:strVal val="1+#ppt_w/2"/>
                                          </p:val>
                                        </p:tav>
                                        <p:tav tm="100000">
                                          <p:val>
                                            <p:strVal val="#ppt_x"/>
                                          </p:val>
                                        </p:tav>
                                      </p:tavLst>
                                    </p:anim>
                                    <p:anim calcmode="lin" valueType="num">
                                      <p:cBhvr additive="base">
                                        <p:cTn id="25" dur="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250" fill="hold">
                                          <p:stCondLst>
                                            <p:cond delay="0"/>
                                          </p:stCondLst>
                                        </p:cTn>
                                        <p:tgtEl>
                                          <p:spTgt spid="13"/>
                                        </p:tgtEl>
                                        <p:attrNameLst>
                                          <p:attrName>style.visibility</p:attrName>
                                        </p:attrNameLst>
                                      </p:cBhvr>
                                      <p:to>
                                        <p:strVal val="visible"/>
                                      </p:to>
                                    </p:set>
                                    <p:anim calcmode="lin" valueType="num">
                                      <p:cBhvr additive="base">
                                        <p:cTn id="30" dur="250" fill="hold"/>
                                        <p:tgtEl>
                                          <p:spTgt spid="13"/>
                                        </p:tgtEl>
                                        <p:attrNameLst>
                                          <p:attrName>ppt_x</p:attrName>
                                        </p:attrNameLst>
                                      </p:cBhvr>
                                      <p:tavLst>
                                        <p:tav tm="0">
                                          <p:val>
                                            <p:strVal val="1+#ppt_w/2"/>
                                          </p:val>
                                        </p:tav>
                                        <p:tav tm="100000">
                                          <p:val>
                                            <p:strVal val="#ppt_x"/>
                                          </p:val>
                                        </p:tav>
                                      </p:tavLst>
                                    </p:anim>
                                    <p:anim calcmode="lin" valueType="num">
                                      <p:cBhvr additive="base">
                                        <p:cTn id="31" dur="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30"/>
                                        </p:tgtEl>
                                        <p:attrNameLst>
                                          <p:attrName>style.visibility</p:attrName>
                                        </p:attrNameLst>
                                      </p:cBhvr>
                                      <p:to>
                                        <p:strVal val="visible"/>
                                      </p:to>
                                    </p:set>
                                    <p:anim calcmode="discrete" valueType="clr">
                                      <p:cBhvr override="childStyle">
                                        <p:cTn id="36"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0"/>
                                        </p:tgtEl>
                                        <p:attrNameLst>
                                          <p:attrName>fillcolor</p:attrName>
                                        </p:attrNameLst>
                                      </p:cBhvr>
                                      <p:tavLst>
                                        <p:tav tm="0">
                                          <p:val>
                                            <p:clrVal>
                                              <a:schemeClr val="accent2"/>
                                            </p:clrVal>
                                          </p:val>
                                        </p:tav>
                                        <p:tav tm="50000">
                                          <p:val>
                                            <p:clrVal>
                                              <a:schemeClr val="hlink"/>
                                            </p:clrVal>
                                          </p:val>
                                        </p:tav>
                                      </p:tavLst>
                                    </p:anim>
                                    <p:set>
                                      <p:cBhvr>
                                        <p:cTn id="38" dur="80"/>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bldLvl="0" animBg="1"/>
      <p:bldP spid="15" grpId="1" animBg="1"/>
      <p:bldP spid="12" grpId="0" bldLvl="0" animBg="1"/>
      <p:bldP spid="12" grpId="1" animBg="1"/>
      <p:bldP spid="13" grpId="0" bldLvl="0" animBg="1"/>
      <p:bldP spid="13" grpId="1" animBg="1"/>
      <p:bldP spid="30" grpId="0" animBg="1"/>
      <p:bldP spid="3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动作按钮: 上一张 16">
            <a:hlinkClick r:id="rId1" action="ppaction://hlinksldjump" highlightClick="1"/>
          </p:cNvPr>
          <p:cNvSpPr/>
          <p:nvPr/>
        </p:nvSpPr>
        <p:spPr>
          <a:xfrm>
            <a:off x="8286776" y="4714890"/>
            <a:ext cx="357190" cy="214314"/>
          </a:xfrm>
          <a:prstGeom prst="actionButtonReturn">
            <a:avLst/>
          </a:prstGeom>
          <a:solidFill>
            <a:schemeClr val="accent1"/>
          </a:solidFill>
        </p:spPr>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pic>
        <p:nvPicPr>
          <p:cNvPr id="8" name="图片 7" descr="4.jpg"/>
          <p:cNvPicPr>
            <a:picLocks noChangeAspect="1"/>
          </p:cNvPicPr>
          <p:nvPr/>
        </p:nvPicPr>
        <p:blipFill>
          <a:blip r:embed="rId2"/>
          <a:stretch>
            <a:fillRect/>
          </a:stretch>
        </p:blipFill>
        <p:spPr>
          <a:xfrm>
            <a:off x="0" y="0"/>
            <a:ext cx="9144000" cy="5143500"/>
          </a:xfrm>
          <a:prstGeom prst="rect">
            <a:avLst/>
          </a:prstGeom>
        </p:spPr>
      </p:pic>
      <p:sp>
        <p:nvSpPr>
          <p:cNvPr id="9" name="TextBox 8"/>
          <p:cNvSpPr txBox="1"/>
          <p:nvPr/>
        </p:nvSpPr>
        <p:spPr>
          <a:xfrm>
            <a:off x="714348" y="1357304"/>
            <a:ext cx="3714776"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谢谢！</a:t>
            </a:r>
            <a:endParaRPr lang="zh-CN" alt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jpg"/>
          <p:cNvPicPr>
            <a:picLocks noChangeAspect="1"/>
          </p:cNvPicPr>
          <p:nvPr/>
        </p:nvPicPr>
        <p:blipFill>
          <a:blip r:embed="rId1"/>
          <a:stretch>
            <a:fillRect/>
          </a:stretch>
        </p:blipFill>
        <p:spPr>
          <a:xfrm>
            <a:off x="0" y="0"/>
            <a:ext cx="9144000" cy="5143500"/>
          </a:xfrm>
          <a:prstGeom prst="rect">
            <a:avLst/>
          </a:prstGeom>
        </p:spPr>
      </p:pic>
      <p:grpSp>
        <p:nvGrpSpPr>
          <p:cNvPr id="19" name="组合 18"/>
          <p:cNvGrpSpPr/>
          <p:nvPr>
            <p:custDataLst>
              <p:tags r:id="rId2"/>
            </p:custDataLst>
          </p:nvPr>
        </p:nvGrpSpPr>
        <p:grpSpPr>
          <a:xfrm>
            <a:off x="1857356" y="1500180"/>
            <a:ext cx="4812973" cy="707886"/>
            <a:chOff x="1857356" y="1500180"/>
            <a:chExt cx="4812973" cy="707886"/>
          </a:xfrm>
        </p:grpSpPr>
        <p:sp>
          <p:nvSpPr>
            <p:cNvPr id="6" name="TextBox 5"/>
            <p:cNvSpPr txBox="1"/>
            <p:nvPr>
              <p:custDataLst>
                <p:tags r:id="rId3"/>
              </p:custDataLst>
            </p:nvPr>
          </p:nvSpPr>
          <p:spPr>
            <a:xfrm>
              <a:off x="1857356" y="1500180"/>
              <a:ext cx="700833" cy="707886"/>
            </a:xfrm>
            <a:prstGeom prst="rect">
              <a:avLst/>
            </a:prstGeom>
            <a:noFill/>
          </p:spPr>
          <p:txBody>
            <a:bodyPr wrap="none" rtlCol="0">
              <a:spAutoFit/>
            </a:bodyPr>
            <a:lstStyle/>
            <a:p>
              <a:r>
                <a:rPr lang="en-US" altLang="zh-CN" sz="4000" b="1" dirty="0" smtClean="0">
                  <a:solidFill>
                    <a:srgbClr val="00B0F0"/>
                  </a:solidFill>
                  <a:latin typeface="黑体" panose="02010609060101010101" pitchFamily="49" charset="-122"/>
                  <a:ea typeface="黑体" panose="02010609060101010101" pitchFamily="49" charset="-122"/>
                </a:rPr>
                <a:t>01</a:t>
              </a:r>
              <a:endParaRPr lang="zh-CN" altLang="en-US" sz="4000" b="1" dirty="0">
                <a:solidFill>
                  <a:srgbClr val="00B0F0"/>
                </a:solidFill>
                <a:latin typeface="黑体" panose="02010609060101010101" pitchFamily="49" charset="-122"/>
                <a:ea typeface="黑体" panose="02010609060101010101" pitchFamily="49" charset="-122"/>
              </a:endParaRPr>
            </a:p>
          </p:txBody>
        </p:sp>
        <p:sp>
          <p:nvSpPr>
            <p:cNvPr id="7" name="TextBox 6"/>
            <p:cNvSpPr txBox="1"/>
            <p:nvPr>
              <p:custDataLst>
                <p:tags r:id="rId4"/>
              </p:custDataLst>
            </p:nvPr>
          </p:nvSpPr>
          <p:spPr>
            <a:xfrm>
              <a:off x="2508539" y="1643056"/>
              <a:ext cx="4161790" cy="460375"/>
            </a:xfrm>
            <a:prstGeom prst="rect">
              <a:avLst/>
            </a:prstGeom>
            <a:noFill/>
          </p:spPr>
          <p:txBody>
            <a:bodyPr wrap="none" rtlCol="0">
              <a:spAutoFit/>
            </a:bodyPr>
            <a:lstStyle/>
            <a:p>
              <a:r>
                <a:rPr lang="zh-CN" altLang="en-US" sz="2400" b="1" dirty="0" smtClean="0">
                  <a:ln/>
                  <a:solidFill>
                    <a:schemeClr val="tx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吉林省音像档案共享系统简介</a:t>
              </a:r>
              <a:endParaRPr lang="zh-CN" altLang="en-US" sz="2400" b="1" dirty="0" smtClean="0">
                <a:ln/>
                <a:solidFill>
                  <a:schemeClr val="tx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endParaRPr>
            </a:p>
          </p:txBody>
        </p:sp>
      </p:grpSp>
      <p:grpSp>
        <p:nvGrpSpPr>
          <p:cNvPr id="20" name="组合 19"/>
          <p:cNvGrpSpPr/>
          <p:nvPr>
            <p:custDataLst>
              <p:tags r:id="rId5"/>
            </p:custDataLst>
          </p:nvPr>
        </p:nvGrpSpPr>
        <p:grpSpPr>
          <a:xfrm>
            <a:off x="1857356" y="2149616"/>
            <a:ext cx="3588693" cy="707886"/>
            <a:chOff x="1857356" y="2149616"/>
            <a:chExt cx="3588693" cy="707886"/>
          </a:xfrm>
        </p:grpSpPr>
        <p:sp>
          <p:nvSpPr>
            <p:cNvPr id="9" name="TextBox 8"/>
            <p:cNvSpPr txBox="1"/>
            <p:nvPr>
              <p:custDataLst>
                <p:tags r:id="rId6"/>
              </p:custDataLst>
            </p:nvPr>
          </p:nvSpPr>
          <p:spPr>
            <a:xfrm>
              <a:off x="1857356" y="2149616"/>
              <a:ext cx="700833" cy="707886"/>
            </a:xfrm>
            <a:prstGeom prst="rect">
              <a:avLst/>
            </a:prstGeom>
            <a:noFill/>
          </p:spPr>
          <p:txBody>
            <a:bodyPr wrap="none" rtlCol="0">
              <a:spAutoFit/>
            </a:bodyPr>
            <a:lstStyle/>
            <a:p>
              <a:r>
                <a:rPr lang="en-US" altLang="zh-CN" sz="4000" b="1" dirty="0" smtClean="0">
                  <a:solidFill>
                    <a:srgbClr val="00B0F0"/>
                  </a:solidFill>
                  <a:latin typeface="黑体" panose="02010609060101010101" pitchFamily="49" charset="-122"/>
                  <a:ea typeface="黑体" panose="02010609060101010101" pitchFamily="49" charset="-122"/>
                </a:rPr>
                <a:t>02</a:t>
              </a:r>
              <a:endParaRPr lang="zh-CN" altLang="en-US" sz="4000" b="1" dirty="0">
                <a:solidFill>
                  <a:srgbClr val="00B0F0"/>
                </a:solidFill>
                <a:latin typeface="黑体" panose="02010609060101010101" pitchFamily="49" charset="-122"/>
                <a:ea typeface="黑体" panose="02010609060101010101" pitchFamily="49" charset="-122"/>
              </a:endParaRPr>
            </a:p>
          </p:txBody>
        </p:sp>
        <p:sp>
          <p:nvSpPr>
            <p:cNvPr id="10" name="TextBox 9"/>
            <p:cNvSpPr txBox="1"/>
            <p:nvPr>
              <p:custDataLst>
                <p:tags r:id="rId7"/>
              </p:custDataLst>
            </p:nvPr>
          </p:nvSpPr>
          <p:spPr>
            <a:xfrm>
              <a:off x="2508539" y="2292492"/>
              <a:ext cx="2937510" cy="460375"/>
            </a:xfrm>
            <a:prstGeom prst="rect">
              <a:avLst/>
            </a:prstGeom>
            <a:noFill/>
          </p:spPr>
          <p:txBody>
            <a:bodyPr wrap="none" rtlCol="0">
              <a:spAutoFit/>
            </a:bodyPr>
            <a:lstStyle/>
            <a:p>
              <a:r>
                <a:rPr lang="zh-CN" altLang="en-US" sz="2400" b="1" dirty="0" smtClean="0">
                  <a:ln/>
                  <a:solidFill>
                    <a:schemeClr val="tx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系统组成、功能介绍</a:t>
              </a:r>
              <a:endParaRPr lang="zh-CN" altLang="en-US" sz="2400" b="1" dirty="0" smtClean="0">
                <a:ln/>
                <a:solidFill>
                  <a:schemeClr val="tx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endParaRPr>
            </a:p>
          </p:txBody>
        </p:sp>
      </p:grpSp>
      <p:grpSp>
        <p:nvGrpSpPr>
          <p:cNvPr id="25" name="组合 24"/>
          <p:cNvGrpSpPr/>
          <p:nvPr>
            <p:custDataLst>
              <p:tags r:id="rId8"/>
            </p:custDataLst>
          </p:nvPr>
        </p:nvGrpSpPr>
        <p:grpSpPr>
          <a:xfrm>
            <a:off x="1857356" y="2792558"/>
            <a:ext cx="3282623" cy="707886"/>
            <a:chOff x="1857356" y="2792558"/>
            <a:chExt cx="3282623" cy="707886"/>
          </a:xfrm>
        </p:grpSpPr>
        <p:sp>
          <p:nvSpPr>
            <p:cNvPr id="12" name="TextBox 11"/>
            <p:cNvSpPr txBox="1"/>
            <p:nvPr>
              <p:custDataLst>
                <p:tags r:id="rId9"/>
              </p:custDataLst>
            </p:nvPr>
          </p:nvSpPr>
          <p:spPr>
            <a:xfrm>
              <a:off x="1857356" y="2792558"/>
              <a:ext cx="700833" cy="707886"/>
            </a:xfrm>
            <a:prstGeom prst="rect">
              <a:avLst/>
            </a:prstGeom>
            <a:noFill/>
          </p:spPr>
          <p:txBody>
            <a:bodyPr wrap="none" rtlCol="0">
              <a:spAutoFit/>
            </a:bodyPr>
            <a:lstStyle/>
            <a:p>
              <a:r>
                <a:rPr lang="en-US" altLang="zh-CN" sz="4000" b="1" dirty="0" smtClean="0">
                  <a:solidFill>
                    <a:srgbClr val="00B0F0"/>
                  </a:solidFill>
                  <a:latin typeface="黑体" panose="02010609060101010101" pitchFamily="49" charset="-122"/>
                  <a:ea typeface="黑体" panose="02010609060101010101" pitchFamily="49" charset="-122"/>
                </a:rPr>
                <a:t>03</a:t>
              </a:r>
              <a:endParaRPr lang="zh-CN" altLang="en-US" sz="4000" b="1" dirty="0">
                <a:solidFill>
                  <a:srgbClr val="00B0F0"/>
                </a:solidFill>
                <a:latin typeface="黑体" panose="02010609060101010101" pitchFamily="49" charset="-122"/>
                <a:ea typeface="黑体" panose="02010609060101010101" pitchFamily="49" charset="-122"/>
              </a:endParaRPr>
            </a:p>
          </p:txBody>
        </p:sp>
        <p:sp>
          <p:nvSpPr>
            <p:cNvPr id="13" name="TextBox 12"/>
            <p:cNvSpPr txBox="1"/>
            <p:nvPr>
              <p:custDataLst>
                <p:tags r:id="rId10"/>
              </p:custDataLst>
            </p:nvPr>
          </p:nvSpPr>
          <p:spPr>
            <a:xfrm>
              <a:off x="2508539" y="2935434"/>
              <a:ext cx="2631440" cy="460375"/>
            </a:xfrm>
            <a:prstGeom prst="rect">
              <a:avLst/>
            </a:prstGeom>
            <a:noFill/>
          </p:spPr>
          <p:txBody>
            <a:bodyPr wrap="none" rtlCol="0">
              <a:spAutoFit/>
            </a:bodyPr>
            <a:lstStyle/>
            <a:p>
              <a:r>
                <a:rPr lang="zh-CN" altLang="en-US" sz="2400" b="1" dirty="0" smtClean="0">
                  <a:ln/>
                  <a:solidFill>
                    <a:schemeClr val="tx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上载软件使用方法</a:t>
              </a:r>
              <a:endParaRPr lang="zh-CN" altLang="en-US" sz="2400" b="1" dirty="0" smtClean="0">
                <a:ln/>
                <a:solidFill>
                  <a:schemeClr val="tx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endParaRPr>
            </a:p>
          </p:txBody>
        </p:sp>
      </p:grpSp>
      <p:sp>
        <p:nvSpPr>
          <p:cNvPr id="21" name="菱形 20">
            <a:hlinkClick r:id="rId11" action="ppaction://hlinksldjump"/>
          </p:cNvPr>
          <p:cNvSpPr/>
          <p:nvPr>
            <p:custDataLst>
              <p:tags r:id="rId12"/>
            </p:custDataLst>
          </p:nvPr>
        </p:nvSpPr>
        <p:spPr>
          <a:xfrm>
            <a:off x="7358082" y="1708000"/>
            <a:ext cx="357190" cy="357190"/>
          </a:xfrm>
          <a:prstGeom prst="diamond">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hlinkClick r:id="rId13" action="ppaction://hlinksldjump"/>
          </p:cNvPr>
          <p:cNvSpPr/>
          <p:nvPr>
            <p:custDataLst>
              <p:tags r:id="rId14"/>
            </p:custDataLst>
          </p:nvPr>
        </p:nvSpPr>
        <p:spPr>
          <a:xfrm>
            <a:off x="7358082" y="2357436"/>
            <a:ext cx="357190" cy="357190"/>
          </a:xfrm>
          <a:prstGeom prst="diamond">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a:hlinkClick r:id="rId15" action="ppaction://hlinksldjump"/>
          </p:cNvPr>
          <p:cNvSpPr/>
          <p:nvPr>
            <p:custDataLst>
              <p:tags r:id="rId16"/>
            </p:custDataLst>
          </p:nvPr>
        </p:nvSpPr>
        <p:spPr>
          <a:xfrm>
            <a:off x="7358082" y="3000378"/>
            <a:ext cx="357190" cy="357190"/>
          </a:xfrm>
          <a:prstGeom prst="diamond">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jpg"/>
          <p:cNvPicPr>
            <a:picLocks noChangeAspect="1"/>
          </p:cNvPicPr>
          <p:nvPr/>
        </p:nvPicPr>
        <p:blipFill>
          <a:blip r:embed="rId1"/>
          <a:stretch>
            <a:fillRect/>
          </a:stretch>
        </p:blipFill>
        <p:spPr>
          <a:xfrm>
            <a:off x="0" y="0"/>
            <a:ext cx="9144000" cy="5143500"/>
          </a:xfrm>
          <a:prstGeom prst="rect">
            <a:avLst/>
          </a:prstGeom>
          <a:ln>
            <a:noFill/>
          </a:ln>
        </p:spPr>
      </p:pic>
      <p:sp>
        <p:nvSpPr>
          <p:cNvPr id="5" name="TextBox 4"/>
          <p:cNvSpPr txBox="1"/>
          <p:nvPr/>
        </p:nvSpPr>
        <p:spPr>
          <a:xfrm>
            <a:off x="173327" y="-71456"/>
            <a:ext cx="755335" cy="769441"/>
          </a:xfrm>
          <a:prstGeom prst="rect">
            <a:avLst/>
          </a:prstGeom>
          <a:noFill/>
        </p:spPr>
        <p:txBody>
          <a:bodyPr wrap="none" rtlCol="0">
            <a:spAutoFit/>
          </a:bodyPr>
          <a:lstStyle/>
          <a:p>
            <a:r>
              <a:rPr lang="en-US" altLang="zh-CN" sz="4400" b="1" dirty="0" smtClean="0">
                <a:solidFill>
                  <a:schemeClr val="bg1"/>
                </a:solidFill>
              </a:rPr>
              <a:t>01</a:t>
            </a:r>
            <a:endParaRPr lang="zh-CN" altLang="en-US" sz="4400" b="1" dirty="0">
              <a:solidFill>
                <a:schemeClr val="bg1"/>
              </a:solidFill>
            </a:endParaRPr>
          </a:p>
        </p:txBody>
      </p:sp>
      <p:sp>
        <p:nvSpPr>
          <p:cNvPr id="8" name="矩形 7"/>
          <p:cNvSpPr/>
          <p:nvPr/>
        </p:nvSpPr>
        <p:spPr>
          <a:xfrm>
            <a:off x="1214414" y="214296"/>
            <a:ext cx="3071834" cy="352425"/>
          </a:xfrm>
          <a:prstGeom prst="rect">
            <a:avLst/>
          </a:prstGeom>
          <a:noFill/>
        </p:spPr>
        <p:txBody>
          <a:bodyPr wrap="square" lIns="91440" tIns="45720" rIns="91440" bIns="45720">
            <a:spAutoFit/>
          </a:bodyPr>
          <a:lstStyle/>
          <a:p>
            <a:r>
              <a:rPr lang="zh-CN" altLang="en-US" sz="1700" b="1" cap="all" dirty="0" smtClean="0">
                <a:solidFill>
                  <a:schemeClr val="tx2">
                    <a:lumMod val="60000"/>
                    <a:lumOff val="40000"/>
                  </a:schemeClr>
                </a:solidFill>
                <a:effectLst>
                  <a:outerShdw blurRad="38100" dist="38100" dir="2700000" algn="tl">
                    <a:srgbClr val="000000">
                      <a:alpha val="43137"/>
                    </a:srgbClr>
                  </a:outerShdw>
                  <a:reflection blurRad="10000" stA="55000" endPos="48000" dist="500" dir="5400000" sy="-100000" algn="bl" rotWithShape="0"/>
                </a:effectLst>
                <a:latin typeface="方正小标宋简体" panose="02000000000000000000" charset="-122"/>
                <a:ea typeface="方正小标宋简体" panose="02000000000000000000" charset="-122"/>
              </a:rPr>
              <a:t>吉</a:t>
            </a:r>
            <a:r>
              <a:rPr lang="zh-CN" altLang="en-US" sz="1700" b="1" cap="all" dirty="0" smtClean="0">
                <a:ln>
                  <a:noFill/>
                </a:ln>
                <a:solidFill>
                  <a:schemeClr val="tx2">
                    <a:lumMod val="60000"/>
                    <a:lumOff val="40000"/>
                  </a:schemeClr>
                </a:solidFill>
                <a:effectLst>
                  <a:outerShdw blurRad="38100" dist="38100" dir="2700000" algn="tl">
                    <a:srgbClr val="000000">
                      <a:alpha val="43137"/>
                    </a:srgbClr>
                  </a:outerShdw>
                  <a:reflection blurRad="10000" stA="55000" endPos="48000" dist="500" dir="5400000" sy="-100000" algn="bl" rotWithShape="0"/>
                </a:effectLst>
                <a:latin typeface="方正小标宋简体" panose="02000000000000000000" charset="-122"/>
                <a:ea typeface="方正小标宋简体" panose="02000000000000000000" charset="-122"/>
              </a:rPr>
              <a:t>林省音像档案共享系统简介</a:t>
            </a:r>
            <a:endParaRPr lang="zh-CN" altLang="en-US" sz="1700" b="1" cap="all" dirty="0" smtClean="0">
              <a:ln>
                <a:noFill/>
              </a:ln>
              <a:solidFill>
                <a:schemeClr val="tx2">
                  <a:lumMod val="60000"/>
                  <a:lumOff val="40000"/>
                </a:schemeClr>
              </a:solidFill>
              <a:effectLst>
                <a:outerShdw blurRad="38100" dist="38100" dir="2700000" algn="tl">
                  <a:srgbClr val="000000">
                    <a:alpha val="43137"/>
                  </a:srgbClr>
                </a:outerShdw>
                <a:reflection blurRad="10000" stA="55000" endPos="48000" dist="500" dir="5400000" sy="-100000" algn="bl" rotWithShape="0"/>
              </a:effectLst>
              <a:latin typeface="方正小标宋简体" panose="02000000000000000000" charset="-122"/>
              <a:ea typeface="方正小标宋简体" panose="02000000000000000000" charset="-122"/>
            </a:endParaRPr>
          </a:p>
        </p:txBody>
      </p:sp>
      <p:sp>
        <p:nvSpPr>
          <p:cNvPr id="10" name="TextBox 9"/>
          <p:cNvSpPr txBox="1"/>
          <p:nvPr/>
        </p:nvSpPr>
        <p:spPr>
          <a:xfrm>
            <a:off x="1214414" y="1357304"/>
            <a:ext cx="184731" cy="369332"/>
          </a:xfrm>
          <a:prstGeom prst="rect">
            <a:avLst/>
          </a:prstGeom>
          <a:noFill/>
        </p:spPr>
        <p:txBody>
          <a:bodyPr wrap="none" rtlCol="0">
            <a:spAutoFit/>
          </a:bodyPr>
          <a:lstStyle/>
          <a:p>
            <a:endParaRPr lang="zh-CN" altLang="en-US" dirty="0"/>
          </a:p>
        </p:txBody>
      </p:sp>
      <p:sp>
        <p:nvSpPr>
          <p:cNvPr id="16" name="六边形 15"/>
          <p:cNvSpPr/>
          <p:nvPr/>
        </p:nvSpPr>
        <p:spPr>
          <a:xfrm>
            <a:off x="3360403" y="2276136"/>
            <a:ext cx="1325889" cy="1143008"/>
          </a:xfrm>
          <a:prstGeom prst="hexagon">
            <a:avLst/>
          </a:prstGeom>
          <a:solidFill>
            <a:schemeClr val="bg1"/>
          </a:solidFill>
        </p:spPr>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pic>
        <p:nvPicPr>
          <p:cNvPr id="19" name="图片 18" descr="1.png"/>
          <p:cNvPicPr>
            <a:picLocks noChangeAspect="1"/>
          </p:cNvPicPr>
          <p:nvPr/>
        </p:nvPicPr>
        <p:blipFill>
          <a:blip r:embed="rId2"/>
          <a:srcRect l="34392" t="6944" r="37389" b="65278"/>
          <a:stretch>
            <a:fillRect/>
          </a:stretch>
        </p:blipFill>
        <p:spPr>
          <a:xfrm>
            <a:off x="1571604" y="714362"/>
            <a:ext cx="2286016" cy="1428760"/>
          </a:xfrm>
          <a:prstGeom prst="rect">
            <a:avLst/>
          </a:prstGeom>
        </p:spPr>
      </p:pic>
      <p:pic>
        <p:nvPicPr>
          <p:cNvPr id="20" name="图片 19" descr="2.png"/>
          <p:cNvPicPr>
            <a:picLocks noChangeAspect="1"/>
          </p:cNvPicPr>
          <p:nvPr/>
        </p:nvPicPr>
        <p:blipFill>
          <a:blip r:embed="rId3"/>
          <a:srcRect l="53527" t="9722" r="22663" b="50000"/>
          <a:stretch>
            <a:fillRect/>
          </a:stretch>
        </p:blipFill>
        <p:spPr>
          <a:xfrm>
            <a:off x="3143240" y="857238"/>
            <a:ext cx="1928826" cy="2071702"/>
          </a:xfrm>
          <a:prstGeom prst="rect">
            <a:avLst/>
          </a:prstGeom>
        </p:spPr>
      </p:pic>
      <p:pic>
        <p:nvPicPr>
          <p:cNvPr id="21" name="图片 20" descr="3.png"/>
          <p:cNvPicPr>
            <a:picLocks noChangeAspect="1"/>
          </p:cNvPicPr>
          <p:nvPr/>
        </p:nvPicPr>
        <p:blipFill>
          <a:blip r:embed="rId4"/>
          <a:srcRect l="53527" t="47222" r="23545" b="13889"/>
          <a:stretch>
            <a:fillRect/>
          </a:stretch>
        </p:blipFill>
        <p:spPr>
          <a:xfrm>
            <a:off x="3143240" y="2857502"/>
            <a:ext cx="1857388" cy="2000264"/>
          </a:xfrm>
          <a:prstGeom prst="rect">
            <a:avLst/>
          </a:prstGeom>
        </p:spPr>
      </p:pic>
      <p:pic>
        <p:nvPicPr>
          <p:cNvPr id="22" name="图片 21" descr="4.png"/>
          <p:cNvPicPr>
            <a:picLocks noChangeAspect="1"/>
          </p:cNvPicPr>
          <p:nvPr/>
        </p:nvPicPr>
        <p:blipFill>
          <a:blip r:embed="rId5"/>
          <a:srcRect l="34127" t="61111" r="38536" b="13889"/>
          <a:stretch>
            <a:fillRect/>
          </a:stretch>
        </p:blipFill>
        <p:spPr>
          <a:xfrm>
            <a:off x="1500166" y="3571882"/>
            <a:ext cx="2214578" cy="1285884"/>
          </a:xfrm>
          <a:prstGeom prst="rect">
            <a:avLst/>
          </a:prstGeom>
        </p:spPr>
      </p:pic>
      <p:pic>
        <p:nvPicPr>
          <p:cNvPr id="23" name="图片 22" descr="5.png"/>
          <p:cNvPicPr>
            <a:picLocks noChangeAspect="1"/>
          </p:cNvPicPr>
          <p:nvPr/>
        </p:nvPicPr>
        <p:blipFill>
          <a:blip r:embed="rId6"/>
          <a:srcRect l="20017" t="47222" r="57937" b="13889"/>
          <a:stretch>
            <a:fillRect/>
          </a:stretch>
        </p:blipFill>
        <p:spPr>
          <a:xfrm rot="-60000">
            <a:off x="303360" y="2801783"/>
            <a:ext cx="1819022" cy="2037297"/>
          </a:xfrm>
          <a:prstGeom prst="rect">
            <a:avLst/>
          </a:prstGeom>
        </p:spPr>
      </p:pic>
      <p:pic>
        <p:nvPicPr>
          <p:cNvPr id="24" name="图片 23" descr="6.png"/>
          <p:cNvPicPr>
            <a:picLocks noChangeAspect="1"/>
          </p:cNvPicPr>
          <p:nvPr/>
        </p:nvPicPr>
        <p:blipFill>
          <a:blip r:embed="rId7"/>
          <a:srcRect l="20017" t="9722" r="57055" b="51389"/>
          <a:stretch>
            <a:fillRect/>
          </a:stretch>
        </p:blipFill>
        <p:spPr>
          <a:xfrm>
            <a:off x="357158" y="857238"/>
            <a:ext cx="1857388" cy="2000264"/>
          </a:xfrm>
          <a:prstGeom prst="rect">
            <a:avLst/>
          </a:prstGeom>
        </p:spPr>
      </p:pic>
      <p:pic>
        <p:nvPicPr>
          <p:cNvPr id="32" name="图片 31" descr="10.png"/>
          <p:cNvPicPr>
            <a:picLocks noChangeAspect="1"/>
          </p:cNvPicPr>
          <p:nvPr/>
        </p:nvPicPr>
        <p:blipFill>
          <a:blip r:embed="rId8"/>
          <a:srcRect l="39418" t="34722" r="42063" b="38889"/>
          <a:stretch>
            <a:fillRect/>
          </a:stretch>
        </p:blipFill>
        <p:spPr>
          <a:xfrm>
            <a:off x="1928794" y="2214560"/>
            <a:ext cx="1500198" cy="1357322"/>
          </a:xfrm>
          <a:prstGeom prst="rect">
            <a:avLst/>
          </a:prstGeom>
        </p:spPr>
      </p:pic>
      <p:sp>
        <p:nvSpPr>
          <p:cNvPr id="2" name="文本框 1"/>
          <p:cNvSpPr txBox="1"/>
          <p:nvPr/>
        </p:nvSpPr>
        <p:spPr>
          <a:xfrm>
            <a:off x="5147945" y="1243965"/>
            <a:ext cx="3048000" cy="3297555"/>
          </a:xfrm>
          <a:prstGeom prst="rect">
            <a:avLst/>
          </a:prstGeom>
          <a:noFill/>
        </p:spPr>
        <p:txBody>
          <a:bodyPr wrap="square" rtlCol="0">
            <a:spAutoFit/>
          </a:bodyPr>
          <a:p>
            <a:pPr indent="0" fontAlgn="auto">
              <a:lnSpc>
                <a:spcPts val="2500"/>
              </a:lnSpc>
            </a:pPr>
            <a:r>
              <a:rPr lang="en-US" altLang="zh-CN">
                <a:effectLst>
                  <a:outerShdw blurRad="38100" dist="38100" dir="2700000" algn="tl">
                    <a:srgbClr val="000000">
                      <a:alpha val="43137"/>
                    </a:srgbClr>
                  </a:outerShdw>
                </a:effectLst>
                <a:latin typeface="方正小标宋简体" panose="02000000000000000000" charset="-122"/>
                <a:ea typeface="方正小标宋简体" panose="02000000000000000000" charset="-122"/>
              </a:rPr>
              <a:t>        </a:t>
            </a:r>
            <a:r>
              <a:rPr lang="zh-CN" altLang="en-US">
                <a:effectLst>
                  <a:outerShdw blurRad="38100" dist="38100" dir="2700000" algn="tl">
                    <a:srgbClr val="000000">
                      <a:alpha val="43137"/>
                    </a:srgbClr>
                  </a:outerShdw>
                </a:effectLst>
                <a:latin typeface="方正小标宋简体" panose="02000000000000000000" charset="-122"/>
                <a:ea typeface="方正小标宋简体" panose="02000000000000000000" charset="-122"/>
              </a:rPr>
              <a:t>吉林音像档案共享系统主要任务是为省音像资料管理工作和音像出版事业服务。广泛收集具有本地特色的政治、经济、文化、军事、科技、风土人情等方面的音像资料，并对各种载体的广播影视节目资料进行全面收集和整理，进行计算机管理，逐步实现全国联网。</a:t>
            </a:r>
            <a:endParaRPr lang="zh-CN" altLang="en-US">
              <a:effectLst>
                <a:outerShdw blurRad="38100" dist="38100" dir="2700000" algn="tl">
                  <a:srgbClr val="000000">
                    <a:alpha val="43137"/>
                  </a:srgbClr>
                </a:outerShdw>
              </a:effectLst>
              <a:latin typeface="方正小标宋简体" panose="02000000000000000000" charset="-122"/>
              <a:ea typeface="方正小标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Horizont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10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Horizontal)">
                                      <p:cBhvr>
                                        <p:cTn id="16" dur="10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1000"/>
                                        <p:tgtEl>
                                          <p:spTgt spid="24"/>
                                        </p:tgtEl>
                                      </p:cBhvr>
                                    </p:animEffect>
                                  </p:childTnLst>
                                </p:cTn>
                              </p:par>
                              <p:par>
                                <p:cTn id="23" presetID="2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edge">
                                      <p:cBhvr>
                                        <p:cTn id="25" dur="1000"/>
                                        <p:tgtEl>
                                          <p:spTgt spid="32"/>
                                        </p:tgtEl>
                                      </p:cBhvr>
                                    </p:animEffect>
                                  </p:childTnLst>
                                </p:cTn>
                              </p:par>
                              <p:par>
                                <p:cTn id="26" presetID="27" presetClass="entr" presetSubtype="0" fill="hold" grpId="0" nodeType="withEffect">
                                  <p:stCondLst>
                                    <p:cond delay="0"/>
                                  </p:stCondLst>
                                  <p:iterate type="lt">
                                    <p:tmPct val="50000"/>
                                  </p:iterate>
                                  <p:childTnLst>
                                    <p:set>
                                      <p:cBhvr>
                                        <p:cTn id="27" dur="1" fill="hold">
                                          <p:stCondLst>
                                            <p:cond delay="0"/>
                                          </p:stCondLst>
                                        </p:cTn>
                                        <p:tgtEl>
                                          <p:spTgt spid="2"/>
                                        </p:tgtEl>
                                        <p:attrNameLst>
                                          <p:attrName>style.visibility</p:attrName>
                                        </p:attrNameLst>
                                      </p:cBhvr>
                                      <p:to>
                                        <p:strVal val="visible"/>
                                      </p:to>
                                    </p:set>
                                    <p:anim calcmode="discrete" valueType="clr">
                                      <p:cBhvr override="childStyle">
                                        <p:cTn id="28"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
                                        </p:tgtEl>
                                        <p:attrNameLst>
                                          <p:attrName>fillcolor</p:attrName>
                                        </p:attrNameLst>
                                      </p:cBhvr>
                                      <p:tavLst>
                                        <p:tav tm="0">
                                          <p:val>
                                            <p:clrVal>
                                              <a:schemeClr val="accent2"/>
                                            </p:clrVal>
                                          </p:val>
                                        </p:tav>
                                        <p:tav tm="50000">
                                          <p:val>
                                            <p:clrVal>
                                              <a:schemeClr val="hlink"/>
                                            </p:clrVal>
                                          </p:val>
                                        </p:tav>
                                      </p:tavLst>
                                    </p:anim>
                                    <p:set>
                                      <p:cBhvr>
                                        <p:cTn id="30"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jpg"/>
          <p:cNvPicPr>
            <a:picLocks noChangeAspect="1"/>
          </p:cNvPicPr>
          <p:nvPr/>
        </p:nvPicPr>
        <p:blipFill>
          <a:blip r:embed="rId2"/>
          <a:stretch>
            <a:fillRect/>
          </a:stretch>
        </p:blipFill>
        <p:spPr>
          <a:xfrm>
            <a:off x="0" y="0"/>
            <a:ext cx="9144000" cy="5143500"/>
          </a:xfrm>
          <a:prstGeom prst="rect">
            <a:avLst/>
          </a:prstGeom>
          <a:solidFill>
            <a:schemeClr val="accent1"/>
          </a:solidFill>
        </p:spPr>
      </p:pic>
      <p:sp>
        <p:nvSpPr>
          <p:cNvPr id="5" name="TextBox 4"/>
          <p:cNvSpPr txBox="1"/>
          <p:nvPr/>
        </p:nvSpPr>
        <p:spPr>
          <a:xfrm>
            <a:off x="173327" y="-71456"/>
            <a:ext cx="755335" cy="769441"/>
          </a:xfrm>
          <a:prstGeom prst="rect">
            <a:avLst/>
          </a:prstGeom>
          <a:noFill/>
        </p:spPr>
        <p:txBody>
          <a:bodyPr wrap="none" rtlCol="0">
            <a:spAutoFit/>
          </a:bodyPr>
          <a:lstStyle/>
          <a:p>
            <a:r>
              <a:rPr lang="en-US" altLang="zh-CN" sz="4400" b="1" dirty="0" smtClean="0">
                <a:solidFill>
                  <a:schemeClr val="bg1"/>
                </a:solidFill>
              </a:rPr>
              <a:t>01</a:t>
            </a:r>
            <a:endParaRPr lang="zh-CN" altLang="en-US" sz="4400" b="1" dirty="0">
              <a:solidFill>
                <a:schemeClr val="bg1"/>
              </a:solidFill>
            </a:endParaRPr>
          </a:p>
        </p:txBody>
      </p:sp>
      <p:sp>
        <p:nvSpPr>
          <p:cNvPr id="10" name="TextBox 9"/>
          <p:cNvSpPr txBox="1"/>
          <p:nvPr/>
        </p:nvSpPr>
        <p:spPr>
          <a:xfrm>
            <a:off x="1214414" y="1357304"/>
            <a:ext cx="184731" cy="369332"/>
          </a:xfrm>
          <a:prstGeom prst="rect">
            <a:avLst/>
          </a:prstGeom>
          <a:noFill/>
        </p:spPr>
        <p:txBody>
          <a:bodyPr wrap="none" rtlCol="0">
            <a:spAutoFit/>
          </a:bodyPr>
          <a:lstStyle/>
          <a:p>
            <a:endParaRPr lang="zh-CN" altLang="en-US" dirty="0"/>
          </a:p>
        </p:txBody>
      </p:sp>
      <p:graphicFrame>
        <p:nvGraphicFramePr>
          <p:cNvPr id="7" name="图示 6"/>
          <p:cNvGraphicFramePr/>
          <p:nvPr/>
        </p:nvGraphicFramePr>
        <p:xfrm>
          <a:off x="571472" y="2143122"/>
          <a:ext cx="3750495" cy="2500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矩形 10"/>
          <p:cNvSpPr/>
          <p:nvPr/>
        </p:nvSpPr>
        <p:spPr>
          <a:xfrm>
            <a:off x="4226403" y="1000114"/>
            <a:ext cx="1816100" cy="583565"/>
          </a:xfrm>
          <a:prstGeom prst="rect">
            <a:avLst/>
          </a:prstGeom>
        </p:spPr>
        <p:style>
          <a:lnRef idx="0">
            <a:srgbClr val="FFFFFF"/>
          </a:lnRef>
          <a:fillRef idx="1">
            <a:schemeClr val="accent1"/>
          </a:fillRef>
          <a:effectRef idx="0">
            <a:srgbClr val="FFFFFF"/>
          </a:effectRef>
          <a:fontRef idx="minor">
            <a:schemeClr val="lt1"/>
          </a:fontRef>
        </p:style>
        <p:txBody>
          <a:bodyPr wrap="none" lIns="91440" tIns="45720" rIns="91440" bIns="45720">
            <a:spAutoFit/>
          </a:bodyPr>
          <a:lstStyle/>
          <a:p>
            <a:pPr algn="ctr"/>
            <a:r>
              <a:rPr lang="zh-CN" altLang="en-US" sz="3200" b="1" cap="all" spc="0" dirty="0" smtClean="0">
                <a:ln/>
                <a:solidFill>
                  <a:schemeClr val="tx1"/>
                </a:solidFill>
                <a:effectLst>
                  <a:reflection blurRad="6350" stA="53000" endA="300" endPos="35500" dir="5400000" sy="-90000" algn="bl" rotWithShape="0"/>
                </a:effectLst>
                <a:latin typeface="方正小标宋简体" panose="02000000000000000000" charset="-122"/>
                <a:ea typeface="方正小标宋简体" panose="02000000000000000000" charset="-122"/>
              </a:rPr>
              <a:t>系统运行</a:t>
            </a:r>
            <a:endParaRPr lang="zh-CN" altLang="en-US" sz="3200" b="1" cap="all" spc="0" dirty="0" smtClean="0">
              <a:ln/>
              <a:solidFill>
                <a:schemeClr val="tx1"/>
              </a:solidFill>
              <a:effectLst>
                <a:reflection blurRad="6350" stA="53000" endA="300" endPos="35500" dir="5400000" sy="-90000" algn="bl" rotWithShape="0"/>
              </a:effectLst>
              <a:latin typeface="方正小标宋简体" panose="02000000000000000000" charset="-122"/>
              <a:ea typeface="方正小标宋简体" panose="02000000000000000000" charset="-122"/>
            </a:endParaRPr>
          </a:p>
        </p:txBody>
      </p:sp>
      <p:pic>
        <p:nvPicPr>
          <p:cNvPr id="13" name="图片 12" descr="timgQCIEX1DN.jpg"/>
          <p:cNvPicPr>
            <a:picLocks noChangeAspect="1"/>
          </p:cNvPicPr>
          <p:nvPr/>
        </p:nvPicPr>
        <p:blipFill>
          <a:blip r:embed="rId8" cstate="print"/>
          <a:srcRect l="6177" t="25000" r="30827" b="1389"/>
          <a:stretch>
            <a:fillRect/>
          </a:stretch>
        </p:blipFill>
        <p:spPr>
          <a:xfrm>
            <a:off x="785786" y="714362"/>
            <a:ext cx="1143008" cy="1316944"/>
          </a:xfrm>
          <a:prstGeom prst="rect">
            <a:avLst/>
          </a:prstGeom>
        </p:spPr>
      </p:pic>
      <p:sp>
        <p:nvSpPr>
          <p:cNvPr id="12" name="五角星 11">
            <a:hlinkClick r:id="rId9" action="ppaction://hlinkfile"/>
          </p:cNvPr>
          <p:cNvSpPr/>
          <p:nvPr/>
        </p:nvSpPr>
        <p:spPr>
          <a:xfrm>
            <a:off x="7786710" y="4500576"/>
            <a:ext cx="285752" cy="285752"/>
          </a:xfrm>
          <a:prstGeom prst="star5">
            <a:avLst/>
          </a:prstGeom>
          <a:solidFill>
            <a:srgbClr val="FF0000"/>
          </a:solidFill>
        </p:spPr>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sp>
        <p:nvSpPr>
          <p:cNvPr id="2" name="矩形 1"/>
          <p:cNvSpPr/>
          <p:nvPr/>
        </p:nvSpPr>
        <p:spPr>
          <a:xfrm>
            <a:off x="1214414" y="286051"/>
            <a:ext cx="3071834" cy="352425"/>
          </a:xfrm>
          <a:prstGeom prst="rect">
            <a:avLst/>
          </a:prstGeom>
          <a:noFill/>
        </p:spPr>
        <p:txBody>
          <a:bodyPr wrap="square" lIns="91440" tIns="45720" rIns="91440" bIns="45720">
            <a:spAutoFit/>
          </a:bodyPr>
          <a:p>
            <a:r>
              <a:rPr lang="zh-CN" altLang="en-US" sz="1700" b="1" cap="all" dirty="0" smtClean="0">
                <a:solidFill>
                  <a:schemeClr val="tx2">
                    <a:lumMod val="60000"/>
                    <a:lumOff val="40000"/>
                  </a:schemeClr>
                </a:solidFill>
                <a:effectLst>
                  <a:outerShdw blurRad="38100" dist="38100" dir="2700000" algn="tl">
                    <a:srgbClr val="000000">
                      <a:alpha val="43137"/>
                    </a:srgbClr>
                  </a:outerShdw>
                  <a:reflection blurRad="10000" stA="55000" endPos="48000" dist="500" dir="5400000" sy="-100000" algn="bl" rotWithShape="0"/>
                </a:effectLst>
                <a:latin typeface="方正小标宋简体" panose="02000000000000000000" charset="-122"/>
                <a:ea typeface="方正小标宋简体" panose="02000000000000000000" charset="-122"/>
              </a:rPr>
              <a:t>吉</a:t>
            </a:r>
            <a:r>
              <a:rPr lang="zh-CN" altLang="en-US" sz="1700" b="1" cap="all" dirty="0" smtClean="0">
                <a:ln>
                  <a:noFill/>
                </a:ln>
                <a:solidFill>
                  <a:schemeClr val="tx2">
                    <a:lumMod val="60000"/>
                    <a:lumOff val="40000"/>
                  </a:schemeClr>
                </a:solidFill>
                <a:effectLst>
                  <a:outerShdw blurRad="38100" dist="38100" dir="2700000" algn="tl">
                    <a:srgbClr val="000000">
                      <a:alpha val="43137"/>
                    </a:srgbClr>
                  </a:outerShdw>
                  <a:reflection blurRad="10000" stA="55000" endPos="48000" dist="500" dir="5400000" sy="-100000" algn="bl" rotWithShape="0"/>
                </a:effectLst>
                <a:latin typeface="方正小标宋简体" panose="02000000000000000000" charset="-122"/>
                <a:ea typeface="方正小标宋简体" panose="02000000000000000000" charset="-122"/>
              </a:rPr>
              <a:t>林省音像档案共享系统简介</a:t>
            </a:r>
            <a:endParaRPr lang="zh-CN" altLang="en-US" sz="1700" b="1" cap="all" dirty="0" smtClean="0">
              <a:ln>
                <a:noFill/>
              </a:ln>
              <a:solidFill>
                <a:schemeClr val="tx2">
                  <a:lumMod val="60000"/>
                  <a:lumOff val="40000"/>
                </a:schemeClr>
              </a:solidFill>
              <a:effectLst>
                <a:outerShdw blurRad="38100" dist="38100" dir="2700000" algn="tl">
                  <a:srgbClr val="000000">
                    <a:alpha val="43137"/>
                  </a:srgbClr>
                </a:outerShdw>
                <a:reflection blurRad="10000" stA="55000" endPos="48000" dist="500" dir="5400000" sy="-100000" algn="bl" rotWithShape="0"/>
              </a:effectLst>
              <a:latin typeface="方正小标宋简体" panose="02000000000000000000" charset="-122"/>
              <a:ea typeface="方正小标宋简体" panose="02000000000000000000" charset="-122"/>
            </a:endParaRPr>
          </a:p>
        </p:txBody>
      </p:sp>
      <p:graphicFrame>
        <p:nvGraphicFramePr>
          <p:cNvPr id="3" name="图表 2" descr="7b0a202020202263686172745265734964223a20223230343736343637220a7d0a"/>
          <p:cNvGraphicFramePr/>
          <p:nvPr/>
        </p:nvGraphicFramePr>
        <p:xfrm>
          <a:off x="4499610" y="2031365"/>
          <a:ext cx="3734435" cy="238887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par>
                                <p:cTn id="16" presetID="2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edg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jpg"/>
          <p:cNvPicPr>
            <a:picLocks noChangeAspect="1"/>
          </p:cNvPicPr>
          <p:nvPr/>
        </p:nvPicPr>
        <p:blipFill>
          <a:blip r:embed="rId1"/>
          <a:stretch>
            <a:fillRect/>
          </a:stretch>
        </p:blipFill>
        <p:spPr>
          <a:xfrm>
            <a:off x="0" y="0"/>
            <a:ext cx="9144000" cy="5143500"/>
          </a:xfrm>
          <a:prstGeom prst="rect">
            <a:avLst/>
          </a:prstGeom>
        </p:spPr>
      </p:pic>
      <p:sp>
        <p:nvSpPr>
          <p:cNvPr id="5" name="TextBox 4"/>
          <p:cNvSpPr txBox="1"/>
          <p:nvPr/>
        </p:nvSpPr>
        <p:spPr>
          <a:xfrm>
            <a:off x="173327" y="-71456"/>
            <a:ext cx="755335" cy="769441"/>
          </a:xfrm>
          <a:prstGeom prst="rect">
            <a:avLst/>
          </a:prstGeom>
          <a:noFill/>
        </p:spPr>
        <p:txBody>
          <a:bodyPr wrap="none" rtlCol="0">
            <a:spAutoFit/>
          </a:bodyPr>
          <a:lstStyle/>
          <a:p>
            <a:r>
              <a:rPr lang="en-US" altLang="zh-CN" sz="4400" b="1" dirty="0" smtClean="0">
                <a:solidFill>
                  <a:schemeClr val="bg1"/>
                </a:solidFill>
              </a:rPr>
              <a:t>02</a:t>
            </a:r>
            <a:endParaRPr lang="zh-CN" altLang="en-US" sz="4400" b="1" dirty="0">
              <a:solidFill>
                <a:schemeClr val="bg1"/>
              </a:solidFill>
            </a:endParaRPr>
          </a:p>
        </p:txBody>
      </p:sp>
      <p:sp>
        <p:nvSpPr>
          <p:cNvPr id="7" name="矩形 6"/>
          <p:cNvSpPr/>
          <p:nvPr/>
        </p:nvSpPr>
        <p:spPr>
          <a:xfrm>
            <a:off x="1259205" y="267335"/>
            <a:ext cx="3072130" cy="368935"/>
          </a:xfrm>
          <a:prstGeom prst="rect">
            <a:avLst/>
          </a:prstGeom>
          <a:noFill/>
        </p:spPr>
        <p:txBody>
          <a:bodyPr wrap="square" lIns="91440" tIns="45720" rIns="91440" bIns="45720">
            <a:noAutofit/>
          </a:bodyPr>
          <a:lstStyle/>
          <a:p>
            <a:r>
              <a:rPr lang="zh-CN" altLang="en-US" b="1" cap="all" dirty="0" smtClean="0">
                <a:ln/>
                <a:solidFill>
                  <a:schemeClr val="accent1"/>
                </a:solidFill>
                <a:effectLst>
                  <a:outerShdw blurRad="38100" dist="25400" dir="5400000" algn="ctr" rotWithShape="0">
                    <a:srgbClr val="6E747A">
                      <a:alpha val="43000"/>
                    </a:srgbClr>
                  </a:outerShdw>
                  <a:reflection blurRad="6350" stA="60000" endA="900" endPos="60000" dist="29997" dir="5400000" sy="-100000" algn="bl" rotWithShape="0"/>
                </a:effectLst>
                <a:latin typeface="方正小标宋简体" panose="02000000000000000000" charset="-122"/>
                <a:ea typeface="方正小标宋简体" panose="02000000000000000000" charset="-122"/>
              </a:rPr>
              <a:t>系统组成、功能介绍</a:t>
            </a:r>
            <a:endParaRPr lang="zh-CN" altLang="en-US" b="1" cap="all" dirty="0" smtClean="0">
              <a:ln/>
              <a:solidFill>
                <a:schemeClr val="accent1"/>
              </a:solidFill>
              <a:effectLst>
                <a:outerShdw blurRad="38100" dist="25400" dir="5400000" algn="ctr" rotWithShape="0">
                  <a:srgbClr val="6E747A">
                    <a:alpha val="43000"/>
                  </a:srgbClr>
                </a:outerShdw>
                <a:reflection blurRad="6350" stA="60000" endA="900" endPos="60000" dist="29997" dir="5400000" sy="-100000" algn="bl" rotWithShape="0"/>
              </a:effectLst>
              <a:latin typeface="方正小标宋简体" panose="02000000000000000000" charset="-122"/>
              <a:ea typeface="方正小标宋简体" panose="02000000000000000000" charset="-122"/>
            </a:endParaRPr>
          </a:p>
        </p:txBody>
      </p:sp>
      <p:grpSp>
        <p:nvGrpSpPr>
          <p:cNvPr id="22" name="组合 21"/>
          <p:cNvGrpSpPr/>
          <p:nvPr/>
        </p:nvGrpSpPr>
        <p:grpSpPr>
          <a:xfrm>
            <a:off x="571472" y="1000114"/>
            <a:ext cx="576531" cy="290779"/>
            <a:chOff x="571472" y="1000114"/>
            <a:chExt cx="576531" cy="290779"/>
          </a:xfrm>
        </p:grpSpPr>
        <p:sp>
          <p:nvSpPr>
            <p:cNvPr id="10" name="燕尾形 9"/>
            <p:cNvSpPr>
              <a:spLocks noChangeAspect="1"/>
            </p:cNvSpPr>
            <p:nvPr/>
          </p:nvSpPr>
          <p:spPr>
            <a:xfrm>
              <a:off x="571472" y="1000114"/>
              <a:ext cx="290779" cy="290779"/>
            </a:xfrm>
            <a:prstGeom prst="chevron">
              <a:avLst/>
            </a:prstGeom>
            <a:solidFill>
              <a:srgbClr val="00B0F0"/>
            </a:solidFill>
          </p:spPr>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sp>
          <p:nvSpPr>
            <p:cNvPr id="11" name="燕尾形 10"/>
            <p:cNvSpPr>
              <a:spLocks noChangeAspect="1"/>
            </p:cNvSpPr>
            <p:nvPr/>
          </p:nvSpPr>
          <p:spPr>
            <a:xfrm>
              <a:off x="857224" y="1000114"/>
              <a:ext cx="290779" cy="290779"/>
            </a:xfrm>
            <a:prstGeom prst="chevron">
              <a:avLst/>
            </a:prstGeom>
          </p:spPr>
          <p:style>
            <a:lnRef idx="2">
              <a:schemeClr val="accent4"/>
            </a:lnRef>
            <a:fillRef idx="1">
              <a:schemeClr val="lt1"/>
            </a:fillRef>
            <a:effectRef idx="0">
              <a:schemeClr val="accent4"/>
            </a:effectRef>
            <a:fontRef idx="minor">
              <a:schemeClr val="dk1"/>
            </a:fontRef>
          </p:style>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grpSp>
      <p:sp>
        <p:nvSpPr>
          <p:cNvPr id="12" name="TextBox 11"/>
          <p:cNvSpPr txBox="1"/>
          <p:nvPr/>
        </p:nvSpPr>
        <p:spPr>
          <a:xfrm>
            <a:off x="1214414" y="987972"/>
            <a:ext cx="2711450" cy="368300"/>
          </a:xfrm>
          <a:prstGeom prst="rect">
            <a:avLst/>
          </a:prstGeom>
          <a:noFill/>
        </p:spPr>
        <p:txBody>
          <a:bodyPr wrap="none" rtlCol="0">
            <a:spAutoFit/>
          </a:bodyPr>
          <a:lstStyle/>
          <a:p>
            <a:r>
              <a:rPr lang="zh-CN" altLang="en-US" b="1" dirty="0" smtClean="0">
                <a:solidFill>
                  <a:schemeClr val="tx1"/>
                </a:solidFill>
                <a:latin typeface="方正小标宋简体" panose="02000000000000000000" charset="-122"/>
                <a:ea typeface="方正小标宋简体" panose="02000000000000000000" charset="-122"/>
              </a:rPr>
              <a:t>一、系统组成、功能介绍</a:t>
            </a:r>
            <a:endParaRPr lang="zh-CN" altLang="en-US" b="1" dirty="0" smtClean="0">
              <a:solidFill>
                <a:schemeClr val="tx1"/>
              </a:solidFill>
              <a:latin typeface="方正小标宋简体" panose="02000000000000000000" charset="-122"/>
              <a:ea typeface="方正小标宋简体" panose="02000000000000000000" charset="-122"/>
            </a:endParaRPr>
          </a:p>
        </p:txBody>
      </p:sp>
      <p:pic>
        <p:nvPicPr>
          <p:cNvPr id="1028" name="Picture 4"/>
          <p:cNvPicPr>
            <a:picLocks noChangeAspect="1" noChangeArrowheads="1"/>
          </p:cNvPicPr>
          <p:nvPr/>
        </p:nvPicPr>
        <p:blipFill>
          <a:blip r:embed="rId2" cstate="print"/>
          <a:srcRect/>
          <a:stretch>
            <a:fillRect/>
          </a:stretch>
        </p:blipFill>
        <p:spPr bwMode="auto">
          <a:xfrm>
            <a:off x="3857620" y="2428874"/>
            <a:ext cx="1323352" cy="500066"/>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1071538" y="1500180"/>
            <a:ext cx="2970594" cy="2571750"/>
          </a:xfrm>
          <a:prstGeom prst="rect">
            <a:avLst/>
          </a:prstGeom>
          <a:noFill/>
          <a:ln w="9525">
            <a:noFill/>
            <a:miter lim="800000"/>
            <a:headEnd/>
            <a:tailEnd/>
          </a:ln>
          <a:effectLst/>
        </p:spPr>
      </p:pic>
      <p:sp>
        <p:nvSpPr>
          <p:cNvPr id="14" name="TextBox 13"/>
          <p:cNvSpPr txBox="1"/>
          <p:nvPr/>
        </p:nvSpPr>
        <p:spPr>
          <a:xfrm>
            <a:off x="1643042" y="4143386"/>
            <a:ext cx="1791970" cy="36830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zh-CN" altLang="en-US" b="1" dirty="0" smtClean="0">
                <a:solidFill>
                  <a:schemeClr val="tx1"/>
                </a:solidFill>
                <a:latin typeface="方正小标宋简体" panose="02000000000000000000" charset="-122"/>
                <a:ea typeface="方正小标宋简体" panose="02000000000000000000" charset="-122"/>
              </a:rPr>
              <a:t>客户端上载系统</a:t>
            </a:r>
            <a:endParaRPr lang="zh-CN" altLang="en-US" b="1" dirty="0" smtClean="0">
              <a:solidFill>
                <a:schemeClr val="tx1"/>
              </a:solidFill>
              <a:latin typeface="方正小标宋简体" panose="02000000000000000000" charset="-122"/>
              <a:ea typeface="方正小标宋简体" panose="02000000000000000000" charset="-122"/>
            </a:endParaRPr>
          </a:p>
        </p:txBody>
      </p:sp>
      <p:pic>
        <p:nvPicPr>
          <p:cNvPr id="1027" name="Picture 3"/>
          <p:cNvPicPr>
            <a:picLocks noChangeAspect="1" noChangeArrowheads="1"/>
          </p:cNvPicPr>
          <p:nvPr/>
        </p:nvPicPr>
        <p:blipFill>
          <a:blip r:embed="rId4"/>
          <a:srcRect/>
          <a:stretch>
            <a:fillRect/>
          </a:stretch>
        </p:blipFill>
        <p:spPr bwMode="auto">
          <a:xfrm>
            <a:off x="5214942" y="1428742"/>
            <a:ext cx="2560479" cy="2552696"/>
          </a:xfrm>
          <a:prstGeom prst="rect">
            <a:avLst/>
          </a:prstGeom>
          <a:noFill/>
          <a:ln w="9525">
            <a:noFill/>
            <a:miter lim="800000"/>
            <a:headEnd/>
            <a:tailEnd/>
          </a:ln>
          <a:effectLst/>
        </p:spPr>
      </p:pic>
      <p:sp>
        <p:nvSpPr>
          <p:cNvPr id="13" name="TextBox 12"/>
          <p:cNvSpPr txBox="1"/>
          <p:nvPr/>
        </p:nvSpPr>
        <p:spPr>
          <a:xfrm>
            <a:off x="6012180" y="4156075"/>
            <a:ext cx="1449705" cy="3683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zh-CN" altLang="en-US" b="1" dirty="0" smtClean="0">
                <a:solidFill>
                  <a:schemeClr val="bg1"/>
                </a:solidFill>
                <a:latin typeface="+mn-ea"/>
              </a:rPr>
              <a:t>门户网站</a:t>
            </a:r>
            <a:endParaRPr lang="zh-CN" altLang="en-US" b="1" dirty="0">
              <a:solidFill>
                <a:schemeClr val="bg1"/>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16" presetClass="entr" presetSubtype="26"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slide(fromBottom)">
                                      <p:cBhvr>
                                        <p:cTn id="20" dur="500"/>
                                        <p:tgtEl>
                                          <p:spTgt spid="1026"/>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lide(fromBottom)">
                                      <p:cBhvr>
                                        <p:cTn id="24" dur="500"/>
                                        <p:tgtEl>
                                          <p:spTgt spid="14"/>
                                        </p:tgtEl>
                                      </p:cBhvr>
                                    </p:animEffect>
                                  </p:childTnLst>
                                </p:cTn>
                              </p:par>
                            </p:childTnLst>
                          </p:cTn>
                        </p:par>
                        <p:par>
                          <p:cTn id="25" fill="hold">
                            <p:stCondLst>
                              <p:cond delay="1000"/>
                            </p:stCondLst>
                            <p:childTnLst>
                              <p:par>
                                <p:cTn id="26" presetID="12" presetClass="entr" presetSubtype="4" fill="hold" nodeType="after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slide(fromBottom)">
                                      <p:cBhvr>
                                        <p:cTn id="28" dur="500"/>
                                        <p:tgtEl>
                                          <p:spTgt spid="1028"/>
                                        </p:tgtEl>
                                      </p:cBhvr>
                                    </p:animEffect>
                                  </p:childTnLst>
                                </p:cTn>
                              </p:par>
                            </p:childTnLst>
                          </p:cTn>
                        </p:par>
                        <p:par>
                          <p:cTn id="29" fill="hold">
                            <p:stCondLst>
                              <p:cond delay="1500"/>
                            </p:stCondLst>
                            <p:childTnLst>
                              <p:par>
                                <p:cTn id="30" presetID="12" presetClass="entr" presetSubtype="4" fill="hold" nodeType="after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slide(fromBottom)">
                                      <p:cBhvr>
                                        <p:cTn id="32" dur="500"/>
                                        <p:tgtEl>
                                          <p:spTgt spid="1027"/>
                                        </p:tgtEl>
                                      </p:cBhvr>
                                    </p:animEffect>
                                  </p:childTnLst>
                                </p:cTn>
                              </p:par>
                            </p:childTnLst>
                          </p:cTn>
                        </p:par>
                        <p:par>
                          <p:cTn id="33" fill="hold">
                            <p:stCondLst>
                              <p:cond delay="2000"/>
                            </p:stCondLst>
                            <p:childTnLst>
                              <p:par>
                                <p:cTn id="34" presetID="1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lide(fromBottom)">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ldLvl="0" animBg="1"/>
      <p:bldP spid="1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jpg"/>
          <p:cNvPicPr>
            <a:picLocks noChangeAspect="1"/>
          </p:cNvPicPr>
          <p:nvPr/>
        </p:nvPicPr>
        <p:blipFill>
          <a:blip r:embed="rId1"/>
          <a:stretch>
            <a:fillRect/>
          </a:stretch>
        </p:blipFill>
        <p:spPr>
          <a:xfrm>
            <a:off x="0" y="0"/>
            <a:ext cx="9144000" cy="5143500"/>
          </a:xfrm>
          <a:prstGeom prst="rect">
            <a:avLst/>
          </a:prstGeom>
        </p:spPr>
      </p:pic>
      <p:sp>
        <p:nvSpPr>
          <p:cNvPr id="6" name="TextBox 5"/>
          <p:cNvSpPr txBox="1"/>
          <p:nvPr/>
        </p:nvSpPr>
        <p:spPr>
          <a:xfrm>
            <a:off x="173327" y="-71456"/>
            <a:ext cx="755335" cy="769441"/>
          </a:xfrm>
          <a:prstGeom prst="rect">
            <a:avLst/>
          </a:prstGeom>
          <a:noFill/>
        </p:spPr>
        <p:txBody>
          <a:bodyPr wrap="none" rtlCol="0">
            <a:spAutoFit/>
          </a:bodyPr>
          <a:lstStyle/>
          <a:p>
            <a:r>
              <a:rPr lang="en-US" altLang="zh-CN" sz="4400" b="1" dirty="0" smtClean="0">
                <a:solidFill>
                  <a:schemeClr val="bg1"/>
                </a:solidFill>
              </a:rPr>
              <a:t>02</a:t>
            </a:r>
            <a:endParaRPr lang="zh-CN" altLang="en-US" sz="4400" b="1" dirty="0">
              <a:solidFill>
                <a:schemeClr val="bg1"/>
              </a:solidFill>
            </a:endParaRPr>
          </a:p>
        </p:txBody>
      </p:sp>
      <p:grpSp>
        <p:nvGrpSpPr>
          <p:cNvPr id="7" name="组合 6"/>
          <p:cNvGrpSpPr/>
          <p:nvPr/>
        </p:nvGrpSpPr>
        <p:grpSpPr>
          <a:xfrm>
            <a:off x="571472" y="869380"/>
            <a:ext cx="576531" cy="290779"/>
            <a:chOff x="571472" y="1000114"/>
            <a:chExt cx="576531" cy="290779"/>
          </a:xfrm>
        </p:grpSpPr>
        <p:sp>
          <p:nvSpPr>
            <p:cNvPr id="8" name="燕尾形 7"/>
            <p:cNvSpPr>
              <a:spLocks noChangeAspect="1"/>
            </p:cNvSpPr>
            <p:nvPr/>
          </p:nvSpPr>
          <p:spPr>
            <a:xfrm>
              <a:off x="571472" y="1000114"/>
              <a:ext cx="290779" cy="290779"/>
            </a:xfrm>
            <a:prstGeom prst="chevron">
              <a:avLst/>
            </a:prstGeom>
            <a:solidFill>
              <a:srgbClr val="00B0F0"/>
            </a:solidFill>
          </p:spPr>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sp>
          <p:nvSpPr>
            <p:cNvPr id="9" name="燕尾形 8"/>
            <p:cNvSpPr>
              <a:spLocks noChangeAspect="1"/>
            </p:cNvSpPr>
            <p:nvPr/>
          </p:nvSpPr>
          <p:spPr>
            <a:xfrm>
              <a:off x="857224" y="1000114"/>
              <a:ext cx="290779" cy="290779"/>
            </a:xfrm>
            <a:prstGeom prst="chevron">
              <a:avLst/>
            </a:prstGeom>
          </p:spPr>
          <p:style>
            <a:lnRef idx="2">
              <a:schemeClr val="accent4"/>
            </a:lnRef>
            <a:fillRef idx="1">
              <a:schemeClr val="lt1"/>
            </a:fillRef>
            <a:effectRef idx="0">
              <a:schemeClr val="accent4"/>
            </a:effectRef>
            <a:fontRef idx="minor">
              <a:schemeClr val="dk1"/>
            </a:fontRef>
          </p:style>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grpSp>
      <p:sp>
        <p:nvSpPr>
          <p:cNvPr id="10" name="TextBox 9"/>
          <p:cNvSpPr txBox="1"/>
          <p:nvPr/>
        </p:nvSpPr>
        <p:spPr>
          <a:xfrm>
            <a:off x="1214414" y="857238"/>
            <a:ext cx="2711450" cy="368300"/>
          </a:xfrm>
          <a:prstGeom prst="rect">
            <a:avLst/>
          </a:prstGeom>
          <a:noFill/>
        </p:spPr>
        <p:txBody>
          <a:bodyPr wrap="none" rtlCol="0">
            <a:spAutoFit/>
          </a:bodyPr>
          <a:lstStyle/>
          <a:p>
            <a:r>
              <a:rPr lang="zh-CN" altLang="en-US" b="1" dirty="0" smtClean="0">
                <a:solidFill>
                  <a:schemeClr val="tx1"/>
                </a:solidFill>
                <a:latin typeface="方正小标宋简体" panose="02000000000000000000" charset="-122"/>
                <a:ea typeface="方正小标宋简体" panose="02000000000000000000" charset="-122"/>
              </a:rPr>
              <a:t>客户端上载系统登录界面</a:t>
            </a:r>
            <a:endParaRPr lang="zh-CN" altLang="en-US" b="1" dirty="0" smtClean="0">
              <a:solidFill>
                <a:schemeClr val="tx1"/>
              </a:solidFill>
              <a:latin typeface="方正小标宋简体" panose="02000000000000000000" charset="-122"/>
              <a:ea typeface="方正小标宋简体" panose="02000000000000000000" charset="-122"/>
            </a:endParaRPr>
          </a:p>
        </p:txBody>
      </p:sp>
      <p:grpSp>
        <p:nvGrpSpPr>
          <p:cNvPr id="11" name="组合 10"/>
          <p:cNvGrpSpPr/>
          <p:nvPr/>
        </p:nvGrpSpPr>
        <p:grpSpPr>
          <a:xfrm rot="10800000">
            <a:off x="7143768" y="857238"/>
            <a:ext cx="576531" cy="290779"/>
            <a:chOff x="571472" y="1000114"/>
            <a:chExt cx="576531" cy="290779"/>
          </a:xfrm>
        </p:grpSpPr>
        <p:sp>
          <p:nvSpPr>
            <p:cNvPr id="12" name="燕尾形 11"/>
            <p:cNvSpPr>
              <a:spLocks noChangeAspect="1"/>
            </p:cNvSpPr>
            <p:nvPr/>
          </p:nvSpPr>
          <p:spPr>
            <a:xfrm>
              <a:off x="571472" y="1000114"/>
              <a:ext cx="290779" cy="290779"/>
            </a:xfrm>
            <a:prstGeom prst="chevron">
              <a:avLst/>
            </a:prstGeom>
            <a:solidFill>
              <a:srgbClr val="00B0F0"/>
            </a:solidFill>
          </p:spPr>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sp>
          <p:nvSpPr>
            <p:cNvPr id="13" name="燕尾形 12"/>
            <p:cNvSpPr>
              <a:spLocks noChangeAspect="1"/>
            </p:cNvSpPr>
            <p:nvPr/>
          </p:nvSpPr>
          <p:spPr>
            <a:xfrm>
              <a:off x="857224" y="1000114"/>
              <a:ext cx="290779" cy="290779"/>
            </a:xfrm>
            <a:prstGeom prst="chevron">
              <a:avLst/>
            </a:prstGeom>
          </p:spPr>
          <p:style>
            <a:lnRef idx="2">
              <a:schemeClr val="accent4"/>
            </a:lnRef>
            <a:fillRef idx="1">
              <a:schemeClr val="lt1"/>
            </a:fillRef>
            <a:effectRef idx="0">
              <a:schemeClr val="accent4"/>
            </a:effectRef>
            <a:fontRef idx="minor">
              <a:schemeClr val="dk1"/>
            </a:fontRef>
          </p:style>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grpSp>
      <p:sp>
        <p:nvSpPr>
          <p:cNvPr id="14" name="TextBox 13"/>
          <p:cNvSpPr txBox="1"/>
          <p:nvPr/>
        </p:nvSpPr>
        <p:spPr>
          <a:xfrm>
            <a:off x="5099619" y="845096"/>
            <a:ext cx="2021840" cy="368300"/>
          </a:xfrm>
          <a:prstGeom prst="rect">
            <a:avLst/>
          </a:prstGeom>
          <a:noFill/>
        </p:spPr>
        <p:txBody>
          <a:bodyPr wrap="none" rtlCol="0">
            <a:spAutoFit/>
          </a:bodyPr>
          <a:lstStyle/>
          <a:p>
            <a:r>
              <a:rPr lang="zh-CN" altLang="en-US" b="1" dirty="0" smtClean="0">
                <a:solidFill>
                  <a:schemeClr val="tx1"/>
                </a:solidFill>
                <a:latin typeface="方正小标宋简体" panose="02000000000000000000" charset="-122"/>
                <a:ea typeface="方正小标宋简体" panose="02000000000000000000" charset="-122"/>
              </a:rPr>
              <a:t>门户网站首页截图</a:t>
            </a:r>
            <a:endParaRPr lang="zh-CN" altLang="en-US" b="1" dirty="0" smtClean="0">
              <a:solidFill>
                <a:schemeClr val="tx1"/>
              </a:solidFill>
              <a:latin typeface="方正小标宋简体" panose="02000000000000000000" charset="-122"/>
              <a:ea typeface="方正小标宋简体" panose="02000000000000000000" charset="-122"/>
            </a:endParaRPr>
          </a:p>
        </p:txBody>
      </p:sp>
      <p:sp>
        <p:nvSpPr>
          <p:cNvPr id="2" name="矩形 1"/>
          <p:cNvSpPr/>
          <p:nvPr/>
        </p:nvSpPr>
        <p:spPr>
          <a:xfrm>
            <a:off x="1259205" y="267335"/>
            <a:ext cx="3072130" cy="368935"/>
          </a:xfrm>
          <a:prstGeom prst="rect">
            <a:avLst/>
          </a:prstGeom>
          <a:noFill/>
        </p:spPr>
        <p:txBody>
          <a:bodyPr wrap="square" lIns="91440" tIns="45720" rIns="91440" bIns="45720">
            <a:noAutofit/>
          </a:bodyPr>
          <a:p>
            <a:r>
              <a:rPr lang="zh-CN" altLang="en-US" b="1" cap="all" dirty="0" smtClean="0">
                <a:solidFill>
                  <a:schemeClr val="accent1"/>
                </a:solidFill>
                <a:effectLst>
                  <a:outerShdw blurRad="38100" dist="25400" dir="5400000" algn="ctr" rotWithShape="0">
                    <a:srgbClr val="6E747A">
                      <a:alpha val="43000"/>
                    </a:srgbClr>
                  </a:outerShdw>
                  <a:reflection blurRad="6350" stA="60000" endA="900" endPos="60000" dist="29997" dir="5400000" sy="-100000" algn="bl" rotWithShape="0"/>
                </a:effectLst>
                <a:latin typeface="方正小标宋简体" panose="02000000000000000000" charset="-122"/>
                <a:ea typeface="方正小标宋简体" panose="02000000000000000000" charset="-122"/>
              </a:rPr>
              <a:t>系统组成、功能介绍</a:t>
            </a:r>
            <a:endParaRPr lang="zh-CN" altLang="en-US" b="1" cap="all" dirty="0" smtClean="0">
              <a:solidFill>
                <a:schemeClr val="accent1"/>
              </a:solidFill>
              <a:effectLst>
                <a:outerShdw blurRad="38100" dist="25400" dir="5400000" algn="ctr" rotWithShape="0">
                  <a:srgbClr val="6E747A">
                    <a:alpha val="43000"/>
                  </a:srgbClr>
                </a:outerShdw>
                <a:reflection blurRad="6350" stA="60000" endA="900" endPos="60000" dist="29997" dir="5400000" sy="-100000" algn="bl" rotWithShape="0"/>
              </a:effectLst>
              <a:latin typeface="方正小标宋简体" panose="02000000000000000000" charset="-122"/>
              <a:ea typeface="方正小标宋简体" panose="02000000000000000000" charset="-122"/>
            </a:endParaRPr>
          </a:p>
        </p:txBody>
      </p:sp>
      <p:pic>
        <p:nvPicPr>
          <p:cNvPr id="3" name="图片 2"/>
          <p:cNvPicPr>
            <a:picLocks noChangeAspect="1"/>
          </p:cNvPicPr>
          <p:nvPr/>
        </p:nvPicPr>
        <p:blipFill>
          <a:blip r:embed="rId2"/>
          <a:stretch>
            <a:fillRect/>
          </a:stretch>
        </p:blipFill>
        <p:spPr>
          <a:xfrm>
            <a:off x="1538605" y="1350645"/>
            <a:ext cx="5662930" cy="3456305"/>
          </a:xfrm>
          <a:prstGeom prst="rect">
            <a:avLst/>
          </a:prstGeom>
        </p:spPr>
      </p:pic>
      <p:pic>
        <p:nvPicPr>
          <p:cNvPr id="15" name="图片 14"/>
          <p:cNvPicPr>
            <a:picLocks noChangeAspect="1"/>
          </p:cNvPicPr>
          <p:nvPr/>
        </p:nvPicPr>
        <p:blipFill>
          <a:blip r:embed="rId3"/>
          <a:stretch>
            <a:fillRect/>
          </a:stretch>
        </p:blipFill>
        <p:spPr>
          <a:xfrm>
            <a:off x="1547495" y="1306830"/>
            <a:ext cx="5668645" cy="3582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Top)">
                                      <p:cBhvr>
                                        <p:cTn id="19" dur="500"/>
                                        <p:tgtEl>
                                          <p:spTgt spid="11"/>
                                        </p:tgtEl>
                                      </p:cBhvr>
                                    </p:animEffect>
                                  </p:childTnLst>
                                </p:cTn>
                              </p:par>
                              <p:par>
                                <p:cTn id="20" presetID="4" presetClass="exit" presetSubtype="16" fill="hold" grpId="1" nodeType="withEffect">
                                  <p:stCondLst>
                                    <p:cond delay="0"/>
                                  </p:stCondLst>
                                  <p:childTnLst>
                                    <p:animEffect transition="out" filter="box(i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2" presetClass="entr" presetSubtype="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lide(fromTop)">
                                      <p:cBhvr>
                                        <p:cTn id="28" dur="500"/>
                                        <p:tgtEl>
                                          <p:spTgt spid="14"/>
                                        </p:tgtEl>
                                      </p:cBhvr>
                                    </p:animEffect>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jpg"/>
          <p:cNvPicPr>
            <a:picLocks noChangeAspect="1"/>
          </p:cNvPicPr>
          <p:nvPr/>
        </p:nvPicPr>
        <p:blipFill>
          <a:blip r:embed="rId1"/>
          <a:stretch>
            <a:fillRect/>
          </a:stretch>
        </p:blipFill>
        <p:spPr>
          <a:xfrm>
            <a:off x="0" y="0"/>
            <a:ext cx="9144000" cy="5143500"/>
          </a:xfrm>
          <a:prstGeom prst="rect">
            <a:avLst/>
          </a:prstGeom>
        </p:spPr>
      </p:pic>
      <p:sp>
        <p:nvSpPr>
          <p:cNvPr id="5" name="TextBox 4"/>
          <p:cNvSpPr txBox="1"/>
          <p:nvPr/>
        </p:nvSpPr>
        <p:spPr>
          <a:xfrm>
            <a:off x="173327" y="-71456"/>
            <a:ext cx="755335" cy="769441"/>
          </a:xfrm>
          <a:prstGeom prst="rect">
            <a:avLst/>
          </a:prstGeom>
          <a:noFill/>
        </p:spPr>
        <p:txBody>
          <a:bodyPr wrap="none" rtlCol="0">
            <a:spAutoFit/>
          </a:bodyPr>
          <a:lstStyle/>
          <a:p>
            <a:r>
              <a:rPr lang="en-US" altLang="zh-CN" sz="4400" b="1" dirty="0" smtClean="0">
                <a:solidFill>
                  <a:schemeClr val="bg1"/>
                </a:solidFill>
              </a:rPr>
              <a:t>03</a:t>
            </a:r>
            <a:endParaRPr lang="zh-CN" altLang="en-US" sz="4400" b="1" dirty="0">
              <a:solidFill>
                <a:schemeClr val="bg1"/>
              </a:solidFill>
            </a:endParaRPr>
          </a:p>
        </p:txBody>
      </p:sp>
      <p:sp>
        <p:nvSpPr>
          <p:cNvPr id="6" name="矩形 5"/>
          <p:cNvSpPr/>
          <p:nvPr/>
        </p:nvSpPr>
        <p:spPr>
          <a:xfrm>
            <a:off x="1857356" y="214296"/>
            <a:ext cx="2143140" cy="368300"/>
          </a:xfrm>
          <a:prstGeom prst="rect">
            <a:avLst/>
          </a:prstGeom>
          <a:noFill/>
        </p:spPr>
        <p:txBody>
          <a:bodyPr wrap="square" lIns="91440" tIns="45720" rIns="91440" bIns="45720">
            <a:spAutoFit/>
          </a:bodyPr>
          <a:lstStyle/>
          <a:p>
            <a:r>
              <a:rPr lang="zh-CN" altLang="en-US" b="1" cap="all" dirty="0" smtClean="0">
                <a:ln/>
                <a:solidFill>
                  <a:schemeClr val="accent1"/>
                </a:solidFill>
                <a:effectLst>
                  <a:outerShdw blurRad="38100" dist="25400" dir="5400000" algn="ctr" rotWithShape="0">
                    <a:srgbClr val="6E747A">
                      <a:alpha val="43000"/>
                    </a:srgbClr>
                  </a:outerShdw>
                  <a:reflection blurRad="6350" stA="60000" endA="900" endPos="60000" dist="60007" dir="5400000" sy="-100000" algn="bl" rotWithShape="0"/>
                </a:effectLst>
                <a:latin typeface="方正小标宋简体" panose="02000000000000000000" charset="-122"/>
                <a:ea typeface="方正小标宋简体" panose="02000000000000000000" charset="-122"/>
              </a:rPr>
              <a:t>上载软件使用方法</a:t>
            </a:r>
            <a:endParaRPr lang="zh-CN" altLang="en-US" b="1" cap="all" dirty="0" smtClean="0">
              <a:ln/>
              <a:solidFill>
                <a:schemeClr val="accent1"/>
              </a:solidFill>
              <a:effectLst>
                <a:outerShdw blurRad="38100" dist="25400" dir="5400000" algn="ctr" rotWithShape="0">
                  <a:srgbClr val="6E747A">
                    <a:alpha val="43000"/>
                  </a:srgbClr>
                </a:outerShdw>
                <a:reflection blurRad="6350" stA="60000" endA="900" endPos="60000" dist="60007" dir="5400000" sy="-100000" algn="bl" rotWithShape="0"/>
              </a:effectLst>
              <a:latin typeface="方正小标宋简体" panose="02000000000000000000" charset="-122"/>
              <a:ea typeface="方正小标宋简体" panose="02000000000000000000" charset="-122"/>
            </a:endParaRPr>
          </a:p>
        </p:txBody>
      </p:sp>
      <p:grpSp>
        <p:nvGrpSpPr>
          <p:cNvPr id="7" name="组合 6"/>
          <p:cNvGrpSpPr/>
          <p:nvPr/>
        </p:nvGrpSpPr>
        <p:grpSpPr>
          <a:xfrm>
            <a:off x="571472" y="1137963"/>
            <a:ext cx="576531" cy="290779"/>
            <a:chOff x="571472" y="1000114"/>
            <a:chExt cx="576531" cy="290779"/>
          </a:xfrm>
        </p:grpSpPr>
        <p:sp>
          <p:nvSpPr>
            <p:cNvPr id="8" name="燕尾形 7"/>
            <p:cNvSpPr>
              <a:spLocks noChangeAspect="1"/>
            </p:cNvSpPr>
            <p:nvPr/>
          </p:nvSpPr>
          <p:spPr>
            <a:xfrm>
              <a:off x="571472" y="1000114"/>
              <a:ext cx="290779" cy="290779"/>
            </a:xfrm>
            <a:prstGeom prst="chevron">
              <a:avLst/>
            </a:prstGeom>
            <a:solidFill>
              <a:srgbClr val="00B0F0"/>
            </a:solidFill>
          </p:spPr>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sp>
          <p:nvSpPr>
            <p:cNvPr id="9" name="燕尾形 8"/>
            <p:cNvSpPr>
              <a:spLocks noChangeAspect="1"/>
            </p:cNvSpPr>
            <p:nvPr/>
          </p:nvSpPr>
          <p:spPr>
            <a:xfrm>
              <a:off x="857224" y="1000114"/>
              <a:ext cx="290779" cy="290779"/>
            </a:xfrm>
            <a:prstGeom prst="chevron">
              <a:avLst/>
            </a:prstGeom>
          </p:spPr>
          <p:style>
            <a:lnRef idx="2">
              <a:schemeClr val="accent4"/>
            </a:lnRef>
            <a:fillRef idx="1">
              <a:schemeClr val="lt1"/>
            </a:fillRef>
            <a:effectRef idx="0">
              <a:schemeClr val="accent4"/>
            </a:effectRef>
            <a:fontRef idx="minor">
              <a:schemeClr val="dk1"/>
            </a:fontRef>
          </p:style>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grpSp>
      <p:sp>
        <p:nvSpPr>
          <p:cNvPr id="10" name="TextBox 9"/>
          <p:cNvSpPr txBox="1"/>
          <p:nvPr/>
        </p:nvSpPr>
        <p:spPr>
          <a:xfrm>
            <a:off x="1187744" y="1137833"/>
            <a:ext cx="2711450" cy="368300"/>
          </a:xfrm>
          <a:prstGeom prst="rect">
            <a:avLst/>
          </a:prstGeom>
          <a:noFill/>
        </p:spPr>
        <p:txBody>
          <a:bodyPr wrap="none" rtlCol="0">
            <a:spAutoFit/>
          </a:bodyPr>
          <a:lstStyle/>
          <a:p>
            <a:r>
              <a:rPr lang="zh-CN" altLang="en-US" b="1" dirty="0" smtClean="0">
                <a:solidFill>
                  <a:schemeClr val="tx1"/>
                </a:solidFill>
                <a:latin typeface="方正小标宋简体" panose="02000000000000000000" charset="-122"/>
                <a:ea typeface="方正小标宋简体" panose="02000000000000000000" charset="-122"/>
              </a:rPr>
              <a:t>一、输入用户名密码登录</a:t>
            </a:r>
            <a:endParaRPr lang="zh-CN" altLang="en-US" b="1" dirty="0" smtClean="0">
              <a:solidFill>
                <a:schemeClr val="tx1"/>
              </a:solidFill>
              <a:latin typeface="方正小标宋简体" panose="02000000000000000000" charset="-122"/>
              <a:ea typeface="方正小标宋简体" panose="02000000000000000000" charset="-122"/>
            </a:endParaRPr>
          </a:p>
        </p:txBody>
      </p:sp>
      <p:grpSp>
        <p:nvGrpSpPr>
          <p:cNvPr id="12" name="组合 11"/>
          <p:cNvGrpSpPr/>
          <p:nvPr/>
        </p:nvGrpSpPr>
        <p:grpSpPr>
          <a:xfrm>
            <a:off x="5028181" y="1150105"/>
            <a:ext cx="576531" cy="290779"/>
            <a:chOff x="571472" y="1000114"/>
            <a:chExt cx="576531" cy="290779"/>
          </a:xfrm>
        </p:grpSpPr>
        <p:sp>
          <p:nvSpPr>
            <p:cNvPr id="13" name="燕尾形 12"/>
            <p:cNvSpPr>
              <a:spLocks noChangeAspect="1"/>
            </p:cNvSpPr>
            <p:nvPr/>
          </p:nvSpPr>
          <p:spPr>
            <a:xfrm>
              <a:off x="571472" y="1000114"/>
              <a:ext cx="290779" cy="290779"/>
            </a:xfrm>
            <a:prstGeom prst="chevron">
              <a:avLst/>
            </a:prstGeom>
            <a:solidFill>
              <a:srgbClr val="00B0F0"/>
            </a:solidFill>
          </p:spPr>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sp>
          <p:nvSpPr>
            <p:cNvPr id="14" name="燕尾形 13"/>
            <p:cNvSpPr>
              <a:spLocks noChangeAspect="1"/>
            </p:cNvSpPr>
            <p:nvPr/>
          </p:nvSpPr>
          <p:spPr>
            <a:xfrm>
              <a:off x="857224" y="1000114"/>
              <a:ext cx="290779" cy="290779"/>
            </a:xfrm>
            <a:prstGeom prst="chevron">
              <a:avLst/>
            </a:prstGeom>
          </p:spPr>
          <p:style>
            <a:lnRef idx="2">
              <a:schemeClr val="accent4"/>
            </a:lnRef>
            <a:fillRef idx="1">
              <a:schemeClr val="lt1"/>
            </a:fillRef>
            <a:effectRef idx="0">
              <a:schemeClr val="accent4"/>
            </a:effectRef>
            <a:fontRef idx="minor">
              <a:schemeClr val="dk1"/>
            </a:fontRef>
          </p:style>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grpSp>
      <p:sp>
        <p:nvSpPr>
          <p:cNvPr id="15" name="TextBox 14"/>
          <p:cNvSpPr txBox="1"/>
          <p:nvPr/>
        </p:nvSpPr>
        <p:spPr>
          <a:xfrm>
            <a:off x="5671123" y="1142990"/>
            <a:ext cx="2021840" cy="368300"/>
          </a:xfrm>
          <a:prstGeom prst="rect">
            <a:avLst/>
          </a:prstGeom>
          <a:noFill/>
        </p:spPr>
        <p:txBody>
          <a:bodyPr wrap="none" rtlCol="0">
            <a:spAutoFit/>
          </a:bodyPr>
          <a:lstStyle/>
          <a:p>
            <a:r>
              <a:rPr lang="zh-CN" altLang="en-US" b="1" dirty="0" smtClean="0">
                <a:solidFill>
                  <a:schemeClr val="tx1"/>
                </a:solidFill>
                <a:latin typeface="方正小标宋简体" panose="02000000000000000000" charset="-122"/>
                <a:ea typeface="方正小标宋简体" panose="02000000000000000000" charset="-122"/>
              </a:rPr>
              <a:t>二、登录界面首页</a:t>
            </a:r>
            <a:endParaRPr lang="zh-CN" altLang="en-US" b="1" dirty="0" smtClean="0">
              <a:solidFill>
                <a:schemeClr val="tx1"/>
              </a:solidFill>
              <a:latin typeface="方正小标宋简体" panose="02000000000000000000" charset="-122"/>
              <a:ea typeface="方正小标宋简体" panose="02000000000000000000" charset="-122"/>
            </a:endParaRPr>
          </a:p>
        </p:txBody>
      </p:sp>
      <p:pic>
        <p:nvPicPr>
          <p:cNvPr id="2" name="图片 1" descr="1"/>
          <p:cNvPicPr>
            <a:picLocks noChangeAspect="1"/>
          </p:cNvPicPr>
          <p:nvPr/>
        </p:nvPicPr>
        <p:blipFill>
          <a:blip r:embed="rId2"/>
          <a:stretch>
            <a:fillRect/>
          </a:stretch>
        </p:blipFill>
        <p:spPr>
          <a:xfrm>
            <a:off x="899160" y="2139315"/>
            <a:ext cx="2922270" cy="1750695"/>
          </a:xfrm>
          <a:prstGeom prst="rect">
            <a:avLst/>
          </a:prstGeom>
        </p:spPr>
      </p:pic>
      <p:pic>
        <p:nvPicPr>
          <p:cNvPr id="3" name="图片 2"/>
          <p:cNvPicPr>
            <a:picLocks noChangeAspect="1"/>
          </p:cNvPicPr>
          <p:nvPr/>
        </p:nvPicPr>
        <p:blipFill>
          <a:blip r:embed="rId3"/>
          <a:stretch>
            <a:fillRect/>
          </a:stretch>
        </p:blipFill>
        <p:spPr>
          <a:xfrm>
            <a:off x="3923665" y="1635760"/>
            <a:ext cx="4411345" cy="2444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Horizontal)">
                                      <p:cBhvr>
                                        <p:cTn id="10" dur="500"/>
                                        <p:tgtEl>
                                          <p:spTgt spid="10"/>
                                        </p:tgtEl>
                                      </p:cBhvr>
                                    </p:animEffect>
                                  </p:childTnLst>
                                </p:cTn>
                              </p:par>
                              <p:par>
                                <p:cTn id="11" presetID="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Horizontal)">
                                      <p:cBhvr>
                                        <p:cTn id="19" dur="500"/>
                                        <p:tgtEl>
                                          <p:spTgt spid="15"/>
                                        </p:tgtEl>
                                      </p:cBhvr>
                                    </p:animEffect>
                                  </p:childTnLst>
                                </p:cTn>
                              </p:par>
                              <p:par>
                                <p:cTn id="20" presetID="16" presetClass="entr" presetSubtype="2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Horizontal)">
                                      <p:cBhvr>
                                        <p:cTn id="22" dur="500"/>
                                        <p:tgtEl>
                                          <p:spTgt spid="12"/>
                                        </p:tgtEl>
                                      </p:cBhvr>
                                    </p:animEffect>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descr="3.jpg"/>
          <p:cNvPicPr>
            <a:picLocks noChangeAspect="1"/>
          </p:cNvPicPr>
          <p:nvPr/>
        </p:nvPicPr>
        <p:blipFill>
          <a:blip r:embed="rId1"/>
          <a:stretch>
            <a:fillRect/>
          </a:stretch>
        </p:blipFill>
        <p:spPr>
          <a:xfrm>
            <a:off x="0" y="0"/>
            <a:ext cx="9144000" cy="5143500"/>
          </a:xfrm>
          <a:prstGeom prst="rect">
            <a:avLst/>
          </a:prstGeom>
        </p:spPr>
      </p:pic>
      <p:sp>
        <p:nvSpPr>
          <p:cNvPr id="5" name="TextBox 4"/>
          <p:cNvSpPr txBox="1"/>
          <p:nvPr/>
        </p:nvSpPr>
        <p:spPr>
          <a:xfrm>
            <a:off x="173327" y="-71456"/>
            <a:ext cx="755335" cy="769441"/>
          </a:xfrm>
          <a:prstGeom prst="rect">
            <a:avLst/>
          </a:prstGeom>
          <a:noFill/>
        </p:spPr>
        <p:txBody>
          <a:bodyPr wrap="none" rtlCol="0">
            <a:spAutoFit/>
          </a:bodyPr>
          <a:lstStyle/>
          <a:p>
            <a:r>
              <a:rPr lang="en-US" altLang="zh-CN" sz="4400" b="1" dirty="0" smtClean="0">
                <a:solidFill>
                  <a:schemeClr val="bg1"/>
                </a:solidFill>
              </a:rPr>
              <a:t>03</a:t>
            </a:r>
            <a:endParaRPr lang="zh-CN" altLang="en-US" sz="4400" b="1" dirty="0">
              <a:solidFill>
                <a:schemeClr val="bg1"/>
              </a:solidFill>
            </a:endParaRPr>
          </a:p>
        </p:txBody>
      </p:sp>
      <p:grpSp>
        <p:nvGrpSpPr>
          <p:cNvPr id="2" name="组合 6"/>
          <p:cNvGrpSpPr/>
          <p:nvPr/>
        </p:nvGrpSpPr>
        <p:grpSpPr>
          <a:xfrm>
            <a:off x="571472" y="1137963"/>
            <a:ext cx="576531" cy="290779"/>
            <a:chOff x="571472" y="1000114"/>
            <a:chExt cx="576531" cy="290779"/>
          </a:xfrm>
        </p:grpSpPr>
        <p:sp>
          <p:nvSpPr>
            <p:cNvPr id="8" name="燕尾形 7"/>
            <p:cNvSpPr>
              <a:spLocks noChangeAspect="1"/>
            </p:cNvSpPr>
            <p:nvPr/>
          </p:nvSpPr>
          <p:spPr>
            <a:xfrm>
              <a:off x="571472" y="1000114"/>
              <a:ext cx="290779" cy="290779"/>
            </a:xfrm>
            <a:prstGeom prst="chevron">
              <a:avLst/>
            </a:prstGeom>
            <a:solidFill>
              <a:srgbClr val="00B0F0"/>
            </a:solidFill>
          </p:spPr>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sp>
          <p:nvSpPr>
            <p:cNvPr id="9" name="燕尾形 8"/>
            <p:cNvSpPr>
              <a:spLocks noChangeAspect="1"/>
            </p:cNvSpPr>
            <p:nvPr/>
          </p:nvSpPr>
          <p:spPr>
            <a:xfrm>
              <a:off x="857224" y="1000114"/>
              <a:ext cx="290779" cy="290779"/>
            </a:xfrm>
            <a:prstGeom prst="chevron">
              <a:avLst/>
            </a:prstGeom>
          </p:spPr>
          <p:style>
            <a:lnRef idx="2">
              <a:schemeClr val="accent4"/>
            </a:lnRef>
            <a:fillRef idx="1">
              <a:schemeClr val="lt1"/>
            </a:fillRef>
            <a:effectRef idx="0">
              <a:schemeClr val="accent4"/>
            </a:effectRef>
            <a:fontRef idx="minor">
              <a:schemeClr val="dk1"/>
            </a:fontRef>
          </p:style>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grpSp>
      <p:sp>
        <p:nvSpPr>
          <p:cNvPr id="10" name="TextBox 9"/>
          <p:cNvSpPr txBox="1"/>
          <p:nvPr/>
        </p:nvSpPr>
        <p:spPr>
          <a:xfrm>
            <a:off x="1214414" y="1130848"/>
            <a:ext cx="2769870" cy="368300"/>
          </a:xfrm>
          <a:prstGeom prst="rect">
            <a:avLst/>
          </a:prstGeom>
          <a:noFill/>
        </p:spPr>
        <p:txBody>
          <a:bodyPr wrap="none" rtlCol="0">
            <a:spAutoFit/>
          </a:bodyPr>
          <a:lstStyle/>
          <a:p>
            <a:r>
              <a:rPr lang="zh-CN" altLang="en-US" b="1" dirty="0" smtClean="0">
                <a:solidFill>
                  <a:schemeClr val="tx1"/>
                </a:solidFill>
                <a:latin typeface="方正小标宋简体" panose="02000000000000000000" charset="-122"/>
                <a:ea typeface="方正小标宋简体" panose="02000000000000000000" charset="-122"/>
                <a:cs typeface="方正小标宋简体" panose="02000000000000000000" charset="-122"/>
              </a:rPr>
              <a:t>三、批量添加 截取关键帧</a:t>
            </a:r>
            <a:endParaRPr lang="zh-CN" altLang="en-US" b="1" dirty="0" smtClean="0">
              <a:solidFill>
                <a:schemeClr val="tx1"/>
              </a:solidFill>
              <a:latin typeface="方正小标宋简体" panose="02000000000000000000" charset="-122"/>
              <a:ea typeface="方正小标宋简体" panose="02000000000000000000" charset="-122"/>
              <a:cs typeface="方正小标宋简体" panose="02000000000000000000" charset="-122"/>
            </a:endParaRPr>
          </a:p>
        </p:txBody>
      </p:sp>
      <p:pic>
        <p:nvPicPr>
          <p:cNvPr id="3" name="图片 2"/>
          <p:cNvPicPr>
            <a:picLocks noChangeAspect="1"/>
          </p:cNvPicPr>
          <p:nvPr/>
        </p:nvPicPr>
        <p:blipFill>
          <a:blip r:embed="rId2"/>
          <a:stretch>
            <a:fillRect/>
          </a:stretch>
        </p:blipFill>
        <p:spPr>
          <a:xfrm>
            <a:off x="1259840" y="1491615"/>
            <a:ext cx="6002020" cy="3397885"/>
          </a:xfrm>
          <a:prstGeom prst="rect">
            <a:avLst/>
          </a:prstGeom>
        </p:spPr>
      </p:pic>
      <p:sp>
        <p:nvSpPr>
          <p:cNvPr id="4" name="矩形 3"/>
          <p:cNvSpPr/>
          <p:nvPr/>
        </p:nvSpPr>
        <p:spPr>
          <a:xfrm>
            <a:off x="1857356" y="214296"/>
            <a:ext cx="2143140" cy="368300"/>
          </a:xfrm>
          <a:prstGeom prst="rect">
            <a:avLst/>
          </a:prstGeom>
          <a:noFill/>
        </p:spPr>
        <p:txBody>
          <a:bodyPr wrap="square" lIns="91440" tIns="45720" rIns="91440" bIns="45720">
            <a:spAutoFit/>
          </a:bodyPr>
          <a:p>
            <a:r>
              <a:rPr lang="zh-CN" altLang="en-US" b="1" cap="all" dirty="0" smtClean="0">
                <a:solidFill>
                  <a:schemeClr val="accent1"/>
                </a:solidFill>
                <a:effectLst>
                  <a:outerShdw blurRad="38100" dist="25400" dir="5400000" algn="ctr" rotWithShape="0">
                    <a:srgbClr val="6E747A">
                      <a:alpha val="43000"/>
                    </a:srgbClr>
                  </a:outerShdw>
                  <a:reflection blurRad="6350" stA="60000" endA="900" endPos="60000" dist="60007" dir="5400000" sy="-100000" algn="bl" rotWithShape="0"/>
                </a:effectLst>
                <a:latin typeface="方正小标宋简体" panose="02000000000000000000" charset="-122"/>
                <a:ea typeface="方正小标宋简体" panose="02000000000000000000" charset="-122"/>
              </a:rPr>
              <a:t>上载软件使用方法</a:t>
            </a:r>
            <a:endParaRPr lang="zh-CN" altLang="en-US" b="1" cap="all" dirty="0" smtClean="0">
              <a:solidFill>
                <a:schemeClr val="accent1"/>
              </a:solidFill>
              <a:effectLst>
                <a:outerShdw blurRad="38100" dist="25400" dir="5400000" algn="ctr" rotWithShape="0">
                  <a:srgbClr val="6E747A">
                    <a:alpha val="43000"/>
                  </a:srgbClr>
                </a:outerShdw>
                <a:reflection blurRad="6350" stA="60000" endA="900" endPos="60000" dist="60007" dir="5400000" sy="-100000" algn="bl" rotWithShape="0"/>
              </a:effectLst>
              <a:latin typeface="方正小标宋简体" panose="02000000000000000000" charset="-122"/>
              <a:ea typeface="方正小标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Horizontal)">
                                      <p:cBhvr>
                                        <p:cTn id="10" dur="500"/>
                                        <p:tgtEl>
                                          <p:spTgt spid="10"/>
                                        </p:tgtEl>
                                      </p:cBhvr>
                                    </p:animEffect>
                                  </p:childTnLst>
                                </p:cTn>
                              </p:par>
                              <p:par>
                                <p:cTn id="11" presetID="3" presetClass="entr" presetSubtype="5" fill="hold" nodeType="withEffect">
                                  <p:stCondLst>
                                    <p:cond delay="0"/>
                                  </p:stCondLst>
                                  <p:childTnLst>
                                    <p:set>
                                      <p:cBhvr>
                                        <p:cTn id="12" dur="750" fill="hold">
                                          <p:stCondLst>
                                            <p:cond delay="0"/>
                                          </p:stCondLst>
                                        </p:cTn>
                                        <p:tgtEl>
                                          <p:spTgt spid="3"/>
                                        </p:tgtEl>
                                        <p:attrNameLst>
                                          <p:attrName>style.visibility</p:attrName>
                                        </p:attrNameLst>
                                      </p:cBhvr>
                                      <p:to>
                                        <p:strVal val="visible"/>
                                      </p:to>
                                    </p:set>
                                    <p:animEffect transition="in" filter="blinds(vertical)">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descr="3.jpg"/>
          <p:cNvPicPr>
            <a:picLocks noChangeAspect="1"/>
          </p:cNvPicPr>
          <p:nvPr/>
        </p:nvPicPr>
        <p:blipFill>
          <a:blip r:embed="rId1"/>
          <a:stretch>
            <a:fillRect/>
          </a:stretch>
        </p:blipFill>
        <p:spPr>
          <a:xfrm>
            <a:off x="0" y="0"/>
            <a:ext cx="9144000" cy="5143500"/>
          </a:xfrm>
          <a:prstGeom prst="rect">
            <a:avLst/>
          </a:prstGeom>
        </p:spPr>
      </p:pic>
      <p:grpSp>
        <p:nvGrpSpPr>
          <p:cNvPr id="5" name="组合 11"/>
          <p:cNvGrpSpPr/>
          <p:nvPr/>
        </p:nvGrpSpPr>
        <p:grpSpPr>
          <a:xfrm>
            <a:off x="956215" y="785800"/>
            <a:ext cx="576531" cy="290779"/>
            <a:chOff x="571472" y="1000114"/>
            <a:chExt cx="576531" cy="290779"/>
          </a:xfrm>
        </p:grpSpPr>
        <p:sp>
          <p:nvSpPr>
            <p:cNvPr id="6" name="燕尾形 5"/>
            <p:cNvSpPr>
              <a:spLocks noChangeAspect="1"/>
            </p:cNvSpPr>
            <p:nvPr/>
          </p:nvSpPr>
          <p:spPr>
            <a:xfrm>
              <a:off x="571472" y="1000114"/>
              <a:ext cx="290779" cy="290779"/>
            </a:xfrm>
            <a:prstGeom prst="chevron">
              <a:avLst/>
            </a:prstGeom>
            <a:solidFill>
              <a:srgbClr val="00B0F0"/>
            </a:solidFill>
          </p:spPr>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sp>
          <p:nvSpPr>
            <p:cNvPr id="7" name="燕尾形 6"/>
            <p:cNvSpPr>
              <a:spLocks noChangeAspect="1"/>
            </p:cNvSpPr>
            <p:nvPr/>
          </p:nvSpPr>
          <p:spPr>
            <a:xfrm>
              <a:off x="857224" y="1000114"/>
              <a:ext cx="290779" cy="290779"/>
            </a:xfrm>
            <a:prstGeom prst="chevron">
              <a:avLst/>
            </a:prstGeom>
          </p:spPr>
          <p:style>
            <a:lnRef idx="2">
              <a:schemeClr val="accent4"/>
            </a:lnRef>
            <a:fillRef idx="1">
              <a:schemeClr val="lt1"/>
            </a:fillRef>
            <a:effectRef idx="0">
              <a:schemeClr val="accent4"/>
            </a:effectRef>
            <a:fontRef idx="minor">
              <a:schemeClr val="dk1"/>
            </a:fontRef>
          </p:style>
          <p:txBody>
            <a:bodyPr wrap="non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endParaRPr>
            </a:p>
          </p:txBody>
        </p:sp>
      </p:grpSp>
      <p:sp>
        <p:nvSpPr>
          <p:cNvPr id="8" name="TextBox 7"/>
          <p:cNvSpPr txBox="1"/>
          <p:nvPr/>
        </p:nvSpPr>
        <p:spPr>
          <a:xfrm>
            <a:off x="1599157" y="785800"/>
            <a:ext cx="1562100" cy="368300"/>
          </a:xfrm>
          <a:prstGeom prst="rect">
            <a:avLst/>
          </a:prstGeom>
          <a:noFill/>
        </p:spPr>
        <p:txBody>
          <a:bodyPr wrap="none" rtlCol="0">
            <a:spAutoFit/>
          </a:bodyPr>
          <a:lstStyle/>
          <a:p>
            <a:r>
              <a:rPr lang="zh-CN" altLang="en-US" b="1" dirty="0" smtClean="0">
                <a:solidFill>
                  <a:schemeClr val="tx1"/>
                </a:solidFill>
                <a:latin typeface="方正小标宋简体" panose="02000000000000000000" charset="-122"/>
                <a:ea typeface="方正小标宋简体" panose="02000000000000000000" charset="-122"/>
              </a:rPr>
              <a:t>四、素材数据</a:t>
            </a:r>
            <a:endParaRPr lang="zh-CN" altLang="en-US" b="1" dirty="0" smtClean="0">
              <a:solidFill>
                <a:schemeClr val="tx1"/>
              </a:solidFill>
              <a:latin typeface="方正小标宋简体" panose="02000000000000000000" charset="-122"/>
              <a:ea typeface="方正小标宋简体" panose="02000000000000000000" charset="-122"/>
            </a:endParaRPr>
          </a:p>
        </p:txBody>
      </p:sp>
      <p:sp>
        <p:nvSpPr>
          <p:cNvPr id="10" name="TextBox 9"/>
          <p:cNvSpPr txBox="1"/>
          <p:nvPr/>
        </p:nvSpPr>
        <p:spPr>
          <a:xfrm>
            <a:off x="173327" y="-71456"/>
            <a:ext cx="755335" cy="769441"/>
          </a:xfrm>
          <a:prstGeom prst="rect">
            <a:avLst/>
          </a:prstGeom>
          <a:noFill/>
        </p:spPr>
        <p:txBody>
          <a:bodyPr wrap="none" rtlCol="0">
            <a:spAutoFit/>
          </a:bodyPr>
          <a:lstStyle/>
          <a:p>
            <a:r>
              <a:rPr lang="en-US" altLang="zh-CN" sz="4400" b="1" dirty="0" smtClean="0">
                <a:solidFill>
                  <a:schemeClr val="bg1"/>
                </a:solidFill>
              </a:rPr>
              <a:t>03</a:t>
            </a:r>
            <a:endParaRPr lang="zh-CN" altLang="en-US" sz="4400" b="1" dirty="0">
              <a:solidFill>
                <a:schemeClr val="bg1"/>
              </a:solidFill>
            </a:endParaRPr>
          </a:p>
        </p:txBody>
      </p:sp>
      <p:sp>
        <p:nvSpPr>
          <p:cNvPr id="12" name="矩形 11"/>
          <p:cNvSpPr/>
          <p:nvPr/>
        </p:nvSpPr>
        <p:spPr>
          <a:xfrm>
            <a:off x="1857356" y="214296"/>
            <a:ext cx="2143140" cy="368300"/>
          </a:xfrm>
          <a:prstGeom prst="rect">
            <a:avLst/>
          </a:prstGeom>
          <a:noFill/>
        </p:spPr>
        <p:txBody>
          <a:bodyPr wrap="square" lIns="91440" tIns="45720" rIns="91440" bIns="45720">
            <a:spAutoFit/>
          </a:bodyPr>
          <a:lstStyle/>
          <a:p>
            <a:r>
              <a:rPr lang="zh-CN" altLang="en-US" b="1" cap="all" dirty="0" smtClean="0">
                <a:solidFill>
                  <a:schemeClr val="accent1"/>
                </a:solidFill>
                <a:effectLst>
                  <a:outerShdw blurRad="38100" dist="25400" dir="5400000" algn="ctr" rotWithShape="0">
                    <a:srgbClr val="6E747A">
                      <a:alpha val="43000"/>
                    </a:srgbClr>
                  </a:outerShdw>
                  <a:reflection blurRad="6350" stA="60000" endA="900" endPos="60000" dist="60007" dir="5400000" sy="-100000" algn="bl" rotWithShape="0"/>
                </a:effectLst>
                <a:latin typeface="方正小标宋简体" panose="02000000000000000000" charset="-122"/>
                <a:ea typeface="方正小标宋简体" panose="02000000000000000000" charset="-122"/>
              </a:rPr>
              <a:t>上载软件使用方法</a:t>
            </a:r>
            <a:endParaRPr lang="zh-CN" altLang="en-US" b="1" cap="all" dirty="0" smtClean="0">
              <a:solidFill>
                <a:schemeClr val="accent1"/>
              </a:solidFill>
              <a:effectLst>
                <a:outerShdw blurRad="38100" dist="25400" dir="5400000" algn="ctr" rotWithShape="0">
                  <a:srgbClr val="6E747A">
                    <a:alpha val="43000"/>
                  </a:srgbClr>
                </a:outerShdw>
                <a:reflection blurRad="6350" stA="60000" endA="900" endPos="60000" dist="60007" dir="5400000" sy="-100000" algn="bl" rotWithShape="0"/>
              </a:effectLst>
              <a:latin typeface="方正小标宋简体" panose="02000000000000000000" charset="-122"/>
              <a:ea typeface="方正小标宋简体" panose="02000000000000000000" charset="-122"/>
            </a:endParaRPr>
          </a:p>
        </p:txBody>
      </p:sp>
      <p:pic>
        <p:nvPicPr>
          <p:cNvPr id="14" name="图片 13"/>
          <p:cNvPicPr>
            <a:picLocks noChangeAspect="1"/>
          </p:cNvPicPr>
          <p:nvPr/>
        </p:nvPicPr>
        <p:blipFill>
          <a:blip r:embed="rId2"/>
          <a:stretch>
            <a:fillRect/>
          </a:stretch>
        </p:blipFill>
        <p:spPr>
          <a:xfrm>
            <a:off x="610235" y="1419225"/>
            <a:ext cx="5753735" cy="3257550"/>
          </a:xfrm>
          <a:prstGeom prst="rect">
            <a:avLst/>
          </a:prstGeom>
        </p:spPr>
      </p:pic>
      <p:sp>
        <p:nvSpPr>
          <p:cNvPr id="15" name="线形标注 2 14"/>
          <p:cNvSpPr/>
          <p:nvPr/>
        </p:nvSpPr>
        <p:spPr>
          <a:xfrm>
            <a:off x="6515100" y="1563370"/>
            <a:ext cx="1224280" cy="273050"/>
          </a:xfrm>
          <a:prstGeom prst="borderCallout2">
            <a:avLst>
              <a:gd name="adj1" fmla="val 18750"/>
              <a:gd name="adj2" fmla="val -8333"/>
              <a:gd name="adj3" fmla="val 18750"/>
              <a:gd name="adj4" fmla="val -16667"/>
              <a:gd name="adj5" fmla="val 326511"/>
              <a:gd name="adj6" fmla="val -206483"/>
            </a:avLst>
          </a:prstGeom>
          <a:ln>
            <a:solidFill>
              <a:srgbClr val="FF0000"/>
            </a:solidFill>
          </a:ln>
        </p:spPr>
        <p:style>
          <a:lnRef idx="0">
            <a:srgbClr val="FFFFFF"/>
          </a:lnRef>
          <a:fillRef idx="1">
            <a:schemeClr val="accent1"/>
          </a:fillRef>
          <a:effectRef idx="0">
            <a:srgbClr val="FFFFFF"/>
          </a:effectRef>
          <a:fontRef idx="minor">
            <a:schemeClr val="lt1"/>
          </a:fontRef>
        </p:style>
        <p:txBody>
          <a:bodyPr wrap="none" lIns="91440" tIns="45720" rIns="91440" bIns="45720">
            <a:noAutofit/>
          </a:bodyPr>
          <a:p>
            <a:pPr algn="ctr"/>
            <a:r>
              <a:rPr lang="zh-CN" altLang="en-US" sz="1200" b="1" cap="all" dirty="0" smtClean="0">
                <a:ln/>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关键帧的选取</a:t>
            </a:r>
            <a:endParaRPr lang="zh-CN" altLang="en-US" sz="1200" b="1" cap="all" dirty="0" smtClean="0">
              <a:ln/>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endParaRPr>
          </a:p>
        </p:txBody>
      </p:sp>
      <p:sp>
        <p:nvSpPr>
          <p:cNvPr id="16" name="线形标注 2 15"/>
          <p:cNvSpPr/>
          <p:nvPr/>
        </p:nvSpPr>
        <p:spPr>
          <a:xfrm>
            <a:off x="6875145" y="2139315"/>
            <a:ext cx="1224280" cy="273050"/>
          </a:xfrm>
          <a:prstGeom prst="borderCallout2">
            <a:avLst>
              <a:gd name="adj1" fmla="val 18750"/>
              <a:gd name="adj2" fmla="val -8333"/>
              <a:gd name="adj3" fmla="val 18750"/>
              <a:gd name="adj4" fmla="val -16667"/>
              <a:gd name="adj5" fmla="val 517441"/>
              <a:gd name="adj6" fmla="val -231639"/>
            </a:avLst>
          </a:prstGeom>
          <a:ln>
            <a:solidFill>
              <a:srgbClr val="FF0000"/>
            </a:solidFill>
          </a:ln>
        </p:spPr>
        <p:style>
          <a:lnRef idx="0">
            <a:srgbClr val="FFFFFF"/>
          </a:lnRef>
          <a:fillRef idx="1">
            <a:schemeClr val="accent1"/>
          </a:fillRef>
          <a:effectRef idx="0">
            <a:srgbClr val="FFFFFF"/>
          </a:effectRef>
          <a:fontRef idx="minor">
            <a:schemeClr val="lt1"/>
          </a:fontRef>
        </p:style>
        <p:txBody>
          <a:bodyPr wrap="none" lIns="91440" tIns="45720" rIns="91440" bIns="45720">
            <a:noAutofit/>
          </a:bodyPr>
          <a:p>
            <a:pPr algn="ctr"/>
            <a:r>
              <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内容的</a:t>
            </a:r>
            <a:r>
              <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描述</a:t>
            </a:r>
            <a:endPar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endParaRPr>
          </a:p>
        </p:txBody>
      </p:sp>
      <p:sp>
        <p:nvSpPr>
          <p:cNvPr id="17" name="线形标注 2 16"/>
          <p:cNvSpPr/>
          <p:nvPr/>
        </p:nvSpPr>
        <p:spPr>
          <a:xfrm>
            <a:off x="7235190" y="2715260"/>
            <a:ext cx="1224280" cy="273050"/>
          </a:xfrm>
          <a:prstGeom prst="borderCallout2">
            <a:avLst>
              <a:gd name="adj1" fmla="val 18750"/>
              <a:gd name="adj2" fmla="val -8333"/>
              <a:gd name="adj3" fmla="val 18750"/>
              <a:gd name="adj4" fmla="val -16667"/>
              <a:gd name="adj5" fmla="val 387209"/>
              <a:gd name="adj6" fmla="val -150466"/>
            </a:avLst>
          </a:prstGeom>
          <a:ln>
            <a:solidFill>
              <a:srgbClr val="FF0000"/>
            </a:solidFill>
          </a:ln>
        </p:spPr>
        <p:style>
          <a:lnRef idx="0">
            <a:srgbClr val="FFFFFF"/>
          </a:lnRef>
          <a:fillRef idx="1">
            <a:schemeClr val="accent1"/>
          </a:fillRef>
          <a:effectRef idx="0">
            <a:srgbClr val="FFFFFF"/>
          </a:effectRef>
          <a:fontRef idx="minor">
            <a:schemeClr val="lt1"/>
          </a:fontRef>
        </p:style>
        <p:txBody>
          <a:bodyPr wrap="none" lIns="91440" tIns="45720" rIns="91440" bIns="45720">
            <a:noAutofit/>
          </a:bodyPr>
          <a:p>
            <a:pPr algn="ctr"/>
            <a:r>
              <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分类的</a:t>
            </a:r>
            <a:r>
              <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rPr>
              <a:t>选择</a:t>
            </a:r>
            <a:endParaRPr lang="zh-CN" altLang="en-US" sz="1200" b="1" cap="all" dirty="0" smtClean="0">
              <a:solidFill>
                <a:schemeClr val="bg1"/>
              </a:solidFill>
              <a:effectLst>
                <a:outerShdw blurRad="38100" dist="19050" dir="2700000" algn="tl" rotWithShape="0">
                  <a:schemeClr val="dk1">
                    <a:alpha val="40000"/>
                  </a:schemeClr>
                </a:outerShdw>
              </a:effectLst>
              <a:latin typeface="方正小标宋简体" panose="02000000000000000000" charset="-122"/>
              <a:ea typeface="方正小标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par>
                                <p:cTn id="11" presetID="3" presetClass="entr" presetSubtype="5" fill="hold" nodeType="withEffect">
                                  <p:stCondLst>
                                    <p:cond delay="0"/>
                                  </p:stCondLst>
                                  <p:childTnLst>
                                    <p:set>
                                      <p:cBhvr>
                                        <p:cTn id="12" dur="750" fill="hold">
                                          <p:stCondLst>
                                            <p:cond delay="0"/>
                                          </p:stCondLst>
                                        </p:cTn>
                                        <p:tgtEl>
                                          <p:spTgt spid="14"/>
                                        </p:tgtEl>
                                        <p:attrNameLst>
                                          <p:attrName>style.visibility</p:attrName>
                                        </p:attrNameLst>
                                      </p:cBhvr>
                                      <p:to>
                                        <p:strVal val="visible"/>
                                      </p:to>
                                    </p:set>
                                    <p:animEffect transition="in" filter="blinds(vertical)">
                                      <p:cBhvr>
                                        <p:cTn id="13" dur="75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250" fill="hold">
                                          <p:stCondLst>
                                            <p:cond delay="0"/>
                                          </p:stCondLst>
                                        </p:cTn>
                                        <p:tgtEl>
                                          <p:spTgt spid="15"/>
                                        </p:tgtEl>
                                        <p:attrNameLst>
                                          <p:attrName>style.visibility</p:attrName>
                                        </p:attrNameLst>
                                      </p:cBhvr>
                                      <p:to>
                                        <p:strVal val="visible"/>
                                      </p:to>
                                    </p:set>
                                    <p:anim calcmode="lin" valueType="num">
                                      <p:cBhvr additive="base">
                                        <p:cTn id="18" dur="250" fill="hold"/>
                                        <p:tgtEl>
                                          <p:spTgt spid="15"/>
                                        </p:tgtEl>
                                        <p:attrNameLst>
                                          <p:attrName>ppt_x</p:attrName>
                                        </p:attrNameLst>
                                      </p:cBhvr>
                                      <p:tavLst>
                                        <p:tav tm="0">
                                          <p:val>
                                            <p:strVal val="1+#ppt_w/2"/>
                                          </p:val>
                                        </p:tav>
                                        <p:tav tm="100000">
                                          <p:val>
                                            <p:strVal val="#ppt_x"/>
                                          </p:val>
                                        </p:tav>
                                      </p:tavLst>
                                    </p:anim>
                                    <p:anim calcmode="lin" valueType="num">
                                      <p:cBhvr additive="base">
                                        <p:cTn id="19" dur="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250" fill="hold">
                                          <p:stCondLst>
                                            <p:cond delay="0"/>
                                          </p:stCondLst>
                                        </p:cTn>
                                        <p:tgtEl>
                                          <p:spTgt spid="16"/>
                                        </p:tgtEl>
                                        <p:attrNameLst>
                                          <p:attrName>style.visibility</p:attrName>
                                        </p:attrNameLst>
                                      </p:cBhvr>
                                      <p:to>
                                        <p:strVal val="visible"/>
                                      </p:to>
                                    </p:set>
                                    <p:anim calcmode="lin" valueType="num">
                                      <p:cBhvr additive="base">
                                        <p:cTn id="24" dur="250" fill="hold"/>
                                        <p:tgtEl>
                                          <p:spTgt spid="16"/>
                                        </p:tgtEl>
                                        <p:attrNameLst>
                                          <p:attrName>ppt_x</p:attrName>
                                        </p:attrNameLst>
                                      </p:cBhvr>
                                      <p:tavLst>
                                        <p:tav tm="0">
                                          <p:val>
                                            <p:strVal val="1+#ppt_w/2"/>
                                          </p:val>
                                        </p:tav>
                                        <p:tav tm="100000">
                                          <p:val>
                                            <p:strVal val="#ppt_x"/>
                                          </p:val>
                                        </p:tav>
                                      </p:tavLst>
                                    </p:anim>
                                    <p:anim calcmode="lin" valueType="num">
                                      <p:cBhvr additive="base">
                                        <p:cTn id="25" dur="2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250" fill="hold">
                                          <p:stCondLst>
                                            <p:cond delay="0"/>
                                          </p:stCondLst>
                                        </p:cTn>
                                        <p:tgtEl>
                                          <p:spTgt spid="17"/>
                                        </p:tgtEl>
                                        <p:attrNameLst>
                                          <p:attrName>style.visibility</p:attrName>
                                        </p:attrNameLst>
                                      </p:cBhvr>
                                      <p:to>
                                        <p:strVal val="visible"/>
                                      </p:to>
                                    </p:set>
                                    <p:anim calcmode="lin" valueType="num">
                                      <p:cBhvr additive="base">
                                        <p:cTn id="30" dur="250" fill="hold"/>
                                        <p:tgtEl>
                                          <p:spTgt spid="17"/>
                                        </p:tgtEl>
                                        <p:attrNameLst>
                                          <p:attrName>ppt_x</p:attrName>
                                        </p:attrNameLst>
                                      </p:cBhvr>
                                      <p:tavLst>
                                        <p:tav tm="0">
                                          <p:val>
                                            <p:strVal val="1+#ppt_w/2"/>
                                          </p:val>
                                        </p:tav>
                                        <p:tav tm="100000">
                                          <p:val>
                                            <p:strVal val="#ppt_x"/>
                                          </p:val>
                                        </p:tav>
                                      </p:tavLst>
                                    </p:anim>
                                    <p:anim calcmode="lin" valueType="num">
                                      <p:cBhvr additive="base">
                                        <p:cTn id="31"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5" grpId="1" animBg="1"/>
      <p:bldP spid="16" grpId="0" animBg="1"/>
      <p:bldP spid="16" grpId="1" animBg="1"/>
      <p:bldP spid="17" grpId="0" animBg="1"/>
      <p:bldP spid="17" grpId="1" animBg="1"/>
    </p:bldLst>
  </p:timing>
</p:sld>
</file>

<file path=ppt/tags/tag1.xml><?xml version="1.0" encoding="utf-8"?>
<p:tagLst xmlns:p="http://schemas.openxmlformats.org/presentationml/2006/main">
  <p:tag name="KSO_WM_DIAGRAM_VIRTUALLY_FRAME" val="{&quot;height&quot;:208.12645669291337,&quot;left&quot;:146.24850393700788,&quot;top&quot;:118.12440944881887,&quot;width&quot;:461.2532283464567}"/>
</p:tagLst>
</file>

<file path=ppt/tags/tag10.xml><?xml version="1.0" encoding="utf-8"?>
<p:tagLst xmlns:p="http://schemas.openxmlformats.org/presentationml/2006/main">
  <p:tag name="KSO_WM_DIAGRAM_VIRTUALLY_FRAME" val="{&quot;height&quot;:208.12645669291337,&quot;left&quot;:146.24850393700788,&quot;top&quot;:118.12440944881887,&quot;width&quot;:461.2532283464567}"/>
</p:tagLst>
</file>

<file path=ppt/tags/tag11.xml><?xml version="1.0" encoding="utf-8"?>
<p:tagLst xmlns:p="http://schemas.openxmlformats.org/presentationml/2006/main">
  <p:tag name="KSO_WM_DIAGRAM_VIRTUALLY_FRAME" val="{&quot;height&quot;:208.12645669291337,&quot;left&quot;:146.24850393700788,&quot;top&quot;:118.12440944881887,&quot;width&quot;:461.2532283464567}"/>
</p:tagLst>
</file>

<file path=ppt/tags/tag12.xml><?xml version="1.0" encoding="utf-8"?>
<p:tagLst xmlns:p="http://schemas.openxmlformats.org/presentationml/2006/main">
  <p:tag name="KSO_WM_DIAGRAM_VIRTUALLY_FRAME" val="{&quot;height&quot;:208.12645669291337,&quot;left&quot;:146.24850393700788,&quot;top&quot;:118.12440944881887,&quot;width&quot;:461.2532283464567}"/>
</p:tagLst>
</file>

<file path=ppt/tags/tag13.xml><?xml version="1.0" encoding="utf-8"?>
<p:tagLst xmlns:p="http://schemas.openxmlformats.org/presentationml/2006/main">
  <p:tag name="resource_record_key" val="{&quot;19&quot;:[20192429,20295140],&quot;8&quot;:[20476467]}"/>
</p:tagLst>
</file>

<file path=ppt/tags/tag2.xml><?xml version="1.0" encoding="utf-8"?>
<p:tagLst xmlns:p="http://schemas.openxmlformats.org/presentationml/2006/main">
  <p:tag name="KSO_WM_DIAGRAM_VIRTUALLY_FRAME" val="{&quot;height&quot;:208.12645669291337,&quot;left&quot;:146.24850393700788,&quot;top&quot;:118.12440944881887,&quot;width&quot;:461.2532283464567}"/>
</p:tagLst>
</file>

<file path=ppt/tags/tag3.xml><?xml version="1.0" encoding="utf-8"?>
<p:tagLst xmlns:p="http://schemas.openxmlformats.org/presentationml/2006/main">
  <p:tag name="KSO_WM_DIAGRAM_VIRTUALLY_FRAME" val="{&quot;height&quot;:208.12645669291337,&quot;left&quot;:146.24850393700788,&quot;top&quot;:118.12440944881887,&quot;width&quot;:461.2532283464567}"/>
</p:tagLst>
</file>

<file path=ppt/tags/tag4.xml><?xml version="1.0" encoding="utf-8"?>
<p:tagLst xmlns:p="http://schemas.openxmlformats.org/presentationml/2006/main">
  <p:tag name="KSO_WM_DIAGRAM_VIRTUALLY_FRAME" val="{&quot;height&quot;:208.12645669291337,&quot;left&quot;:146.24850393700788,&quot;top&quot;:118.12440944881887,&quot;width&quot;:461.2532283464567}"/>
</p:tagLst>
</file>

<file path=ppt/tags/tag5.xml><?xml version="1.0" encoding="utf-8"?>
<p:tagLst xmlns:p="http://schemas.openxmlformats.org/presentationml/2006/main">
  <p:tag name="KSO_WM_DIAGRAM_VIRTUALLY_FRAME" val="{&quot;height&quot;:208.12645669291337,&quot;left&quot;:146.24850393700788,&quot;top&quot;:118.12440944881887,&quot;width&quot;:461.2532283464567}"/>
</p:tagLst>
</file>

<file path=ppt/tags/tag6.xml><?xml version="1.0" encoding="utf-8"?>
<p:tagLst xmlns:p="http://schemas.openxmlformats.org/presentationml/2006/main">
  <p:tag name="KSO_WM_DIAGRAM_VIRTUALLY_FRAME" val="{&quot;height&quot;:208.12645669291337,&quot;left&quot;:146.24850393700788,&quot;top&quot;:118.12440944881887,&quot;width&quot;:461.2532283464567}"/>
</p:tagLst>
</file>

<file path=ppt/tags/tag7.xml><?xml version="1.0" encoding="utf-8"?>
<p:tagLst xmlns:p="http://schemas.openxmlformats.org/presentationml/2006/main">
  <p:tag name="KSO_WM_DIAGRAM_VIRTUALLY_FRAME" val="{&quot;height&quot;:208.12645669291337,&quot;left&quot;:146.24850393700788,&quot;top&quot;:118.12440944881887,&quot;width&quot;:461.2532283464567}"/>
</p:tagLst>
</file>

<file path=ppt/tags/tag8.xml><?xml version="1.0" encoding="utf-8"?>
<p:tagLst xmlns:p="http://schemas.openxmlformats.org/presentationml/2006/main">
  <p:tag name="KSO_WM_DIAGRAM_VIRTUALLY_FRAME" val="{&quot;height&quot;:208.12645669291337,&quot;left&quot;:146.24850393700788,&quot;top&quot;:118.12440944881887,&quot;width&quot;:461.2532283464567}"/>
</p:tagLst>
</file>

<file path=ppt/tags/tag9.xml><?xml version="1.0" encoding="utf-8"?>
<p:tagLst xmlns:p="http://schemas.openxmlformats.org/presentationml/2006/main">
  <p:tag name="KSO_WM_DIAGRAM_VIRTUALLY_FRAME" val="{&quot;height&quot;:208.12645669291337,&quot;left&quot;:146.24850393700788,&quot;top&quot;:118.12440944881887,&quot;width&quot;:461.253228346456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a:defRPr sz="54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anose="02010609060101010101" pitchFamily="49" charset="-122"/>
            <a:ea typeface="黑体" panose="02010609060101010101" pitchFamily="49"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532</Words>
  <Application>WPS 演示</Application>
  <PresentationFormat>全屏显示(16:9)</PresentationFormat>
  <Paragraphs>105</Paragraphs>
  <Slides>12</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12</vt:i4>
      </vt:variant>
    </vt:vector>
  </HeadingPairs>
  <TitlesOfParts>
    <vt:vector size="31" baseType="lpstr">
      <vt:lpstr>Arial</vt:lpstr>
      <vt:lpstr>宋体</vt:lpstr>
      <vt:lpstr>Wingdings</vt:lpstr>
      <vt:lpstr>黑体</vt:lpstr>
      <vt:lpstr>微软雅黑</vt:lpstr>
      <vt:lpstr>Arial Unicode MS</vt:lpstr>
      <vt:lpstr>Calibri</vt:lpstr>
      <vt:lpstr>方正艺黑简体</vt:lpstr>
      <vt:lpstr>方正小标宋简体</vt:lpstr>
      <vt:lpstr>方正启体繁体</vt:lpstr>
      <vt:lpstr>華康抖抖體</vt:lpstr>
      <vt:lpstr>汉仪柏青体简</vt:lpstr>
      <vt:lpstr>方正硬笔行书简体</vt:lpstr>
      <vt:lpstr>新宋体</vt:lpstr>
      <vt:lpstr>汉仪粗圆简</vt:lpstr>
      <vt:lpstr>汉仪大宋简</vt:lpstr>
      <vt:lpstr>Times New Roman</vt:lpstr>
      <vt:lpstr>Wingdings</vt:lpstr>
      <vt:lpstr>Office 主题</vt:lpstr>
      <vt:lpstr>吉林省音像档案共享系统  业务培训  2018年8月24日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吉林省音像档案共享系统  业务培训  2018年 月 日</dc:title>
  <dc:creator>Administrator</dc:creator>
  <cp:lastModifiedBy>思源月</cp:lastModifiedBy>
  <cp:revision>110</cp:revision>
  <dcterms:created xsi:type="dcterms:W3CDTF">2018-06-29T01:33:00Z</dcterms:created>
  <dcterms:modified xsi:type="dcterms:W3CDTF">2025-05-21T05:00:23Z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6E74A2147DD04697BA47A6E9ABCDBFE7_12</vt:lpwstr>
  </property>
  <property fmtid="{D5CDD505-2E9C-101B-9397-08002B2CF9AE}" pid="3" name="KSOProductBuildVer">
    <vt:lpwstr>2052-12.1.0.20784</vt:lpwstr>
  </property>
</Properties>
</file>